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618" r:id="rId2"/>
    <p:sldId id="2668" r:id="rId3"/>
    <p:sldId id="2663" r:id="rId4"/>
    <p:sldId id="2699" r:id="rId5"/>
    <p:sldId id="2672" r:id="rId6"/>
    <p:sldId id="2670" r:id="rId7"/>
    <p:sldId id="2669" r:id="rId8"/>
    <p:sldId id="2674" r:id="rId9"/>
    <p:sldId id="2675" r:id="rId10"/>
    <p:sldId id="2673" r:id="rId11"/>
    <p:sldId id="2671" r:id="rId12"/>
    <p:sldId id="2678" r:id="rId13"/>
    <p:sldId id="2677" r:id="rId14"/>
    <p:sldId id="2693" r:id="rId15"/>
    <p:sldId id="2698" r:id="rId16"/>
    <p:sldId id="2629" r:id="rId17"/>
    <p:sldId id="2680" r:id="rId18"/>
    <p:sldId id="2682" r:id="rId19"/>
    <p:sldId id="2681" r:id="rId20"/>
    <p:sldId id="2701" r:id="rId21"/>
    <p:sldId id="2702" r:id="rId22"/>
    <p:sldId id="2686" r:id="rId23"/>
    <p:sldId id="2694" r:id="rId24"/>
    <p:sldId id="2700" r:id="rId25"/>
    <p:sldId id="2692" r:id="rId26"/>
    <p:sldId id="2690" r:id="rId27"/>
  </p:sldIdLst>
  <p:sldSz cx="24377650" cy="13716000"/>
  <p:notesSz cx="6858000" cy="9144000"/>
  <p:defaultTextStyle>
    <a:defPPr>
      <a:defRPr lang="en-US"/>
    </a:defPPr>
    <a:lvl1pPr algn="l" defTabSz="1827213" rtl="0" eaLnBrk="0" fontAlgn="base" hangingPunct="0">
      <a:spcBef>
        <a:spcPct val="0"/>
      </a:spcBef>
      <a:spcAft>
        <a:spcPct val="0"/>
      </a:spcAft>
      <a:defRPr sz="3600" kern="1200">
        <a:solidFill>
          <a:schemeClr val="tx1"/>
        </a:solidFill>
        <a:latin typeface="Lato Light"/>
        <a:ea typeface="+mn-ea"/>
        <a:cs typeface="+mn-cs"/>
      </a:defRPr>
    </a:lvl1pPr>
    <a:lvl2pPr marL="912813" indent="-455613" algn="l" defTabSz="1827213" rtl="0" eaLnBrk="0" fontAlgn="base" hangingPunct="0">
      <a:spcBef>
        <a:spcPct val="0"/>
      </a:spcBef>
      <a:spcAft>
        <a:spcPct val="0"/>
      </a:spcAft>
      <a:defRPr sz="3600" kern="1200">
        <a:solidFill>
          <a:schemeClr val="tx1"/>
        </a:solidFill>
        <a:latin typeface="Lato Light"/>
        <a:ea typeface="+mn-ea"/>
        <a:cs typeface="+mn-cs"/>
      </a:defRPr>
    </a:lvl2pPr>
    <a:lvl3pPr marL="1827213" indent="-912813" algn="l" defTabSz="1827213" rtl="0" eaLnBrk="0" fontAlgn="base" hangingPunct="0">
      <a:spcBef>
        <a:spcPct val="0"/>
      </a:spcBef>
      <a:spcAft>
        <a:spcPct val="0"/>
      </a:spcAft>
      <a:defRPr sz="3600" kern="1200">
        <a:solidFill>
          <a:schemeClr val="tx1"/>
        </a:solidFill>
        <a:latin typeface="Lato Light"/>
        <a:ea typeface="+mn-ea"/>
        <a:cs typeface="+mn-cs"/>
      </a:defRPr>
    </a:lvl3pPr>
    <a:lvl4pPr marL="2741613" indent="-1370013" algn="l" defTabSz="1827213" rtl="0" eaLnBrk="0" fontAlgn="base" hangingPunct="0">
      <a:spcBef>
        <a:spcPct val="0"/>
      </a:spcBef>
      <a:spcAft>
        <a:spcPct val="0"/>
      </a:spcAft>
      <a:defRPr sz="3600" kern="1200">
        <a:solidFill>
          <a:schemeClr val="tx1"/>
        </a:solidFill>
        <a:latin typeface="Lato Light"/>
        <a:ea typeface="+mn-ea"/>
        <a:cs typeface="+mn-cs"/>
      </a:defRPr>
    </a:lvl4pPr>
    <a:lvl5pPr marL="3656013" indent="-1827213" algn="l" defTabSz="1827213" rtl="0" eaLnBrk="0" fontAlgn="base" hangingPunct="0">
      <a:spcBef>
        <a:spcPct val="0"/>
      </a:spcBef>
      <a:spcAft>
        <a:spcPct val="0"/>
      </a:spcAft>
      <a:defRPr sz="3600" kern="1200">
        <a:solidFill>
          <a:schemeClr val="tx1"/>
        </a:solidFill>
        <a:latin typeface="Lato Light"/>
        <a:ea typeface="+mn-ea"/>
        <a:cs typeface="+mn-cs"/>
      </a:defRPr>
    </a:lvl5pPr>
    <a:lvl6pPr marL="2286000" algn="l" defTabSz="914400" rtl="0" eaLnBrk="1" latinLnBrk="0" hangingPunct="1">
      <a:defRPr sz="3600" kern="1200">
        <a:solidFill>
          <a:schemeClr val="tx1"/>
        </a:solidFill>
        <a:latin typeface="Lato Light"/>
        <a:ea typeface="+mn-ea"/>
        <a:cs typeface="+mn-cs"/>
      </a:defRPr>
    </a:lvl6pPr>
    <a:lvl7pPr marL="2743200" algn="l" defTabSz="914400" rtl="0" eaLnBrk="1" latinLnBrk="0" hangingPunct="1">
      <a:defRPr sz="3600" kern="1200">
        <a:solidFill>
          <a:schemeClr val="tx1"/>
        </a:solidFill>
        <a:latin typeface="Lato Light"/>
        <a:ea typeface="+mn-ea"/>
        <a:cs typeface="+mn-cs"/>
      </a:defRPr>
    </a:lvl7pPr>
    <a:lvl8pPr marL="3200400" algn="l" defTabSz="914400" rtl="0" eaLnBrk="1" latinLnBrk="0" hangingPunct="1">
      <a:defRPr sz="3600" kern="1200">
        <a:solidFill>
          <a:schemeClr val="tx1"/>
        </a:solidFill>
        <a:latin typeface="Lato Light"/>
        <a:ea typeface="+mn-ea"/>
        <a:cs typeface="+mn-cs"/>
      </a:defRPr>
    </a:lvl8pPr>
    <a:lvl9pPr marL="3657600" algn="l" defTabSz="914400" rtl="0" eaLnBrk="1" latinLnBrk="0" hangingPunct="1">
      <a:defRPr sz="3600" kern="1200">
        <a:solidFill>
          <a:schemeClr val="tx1"/>
        </a:solidFill>
        <a:latin typeface="Lato Light"/>
        <a:ea typeface="+mn-ea"/>
        <a:cs typeface="+mn-cs"/>
      </a:defRPr>
    </a:lvl9pPr>
  </p:defaultTextStyle>
  <p:extLst>
    <p:ext uri="{EFAFB233-063F-42B5-8137-9DF3F51BA10A}">
      <p15:sldGuideLst xmlns:p15="http://schemas.microsoft.com/office/powerpoint/2012/main">
        <p15:guide id="1" orient="horz" pos="8136">
          <p15:clr>
            <a:srgbClr val="A4A3A4"/>
          </p15:clr>
        </p15:guide>
        <p15:guide id="2" pos="14777">
          <p15:clr>
            <a:srgbClr val="A4A3A4"/>
          </p15:clr>
        </p15:guide>
        <p15:guide id="3" pos="557">
          <p15:clr>
            <a:srgbClr val="A4A3A4"/>
          </p15:clr>
        </p15:guide>
        <p15:guide id="4" orient="horz" pos="504">
          <p15:clr>
            <a:srgbClr val="A4A3A4"/>
          </p15:clr>
        </p15:guide>
        <p15:guide id="5" pos="6998">
          <p15:clr>
            <a:srgbClr val="A4A3A4"/>
          </p15:clr>
        </p15:guide>
        <p15:guide id="6" orient="horz" pos="43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02" autoAdjust="0"/>
    <p:restoredTop sz="70886" autoAdjust="0"/>
  </p:normalViewPr>
  <p:slideViewPr>
    <p:cSldViewPr snapToObjects="1">
      <p:cViewPr varScale="1">
        <p:scale>
          <a:sx n="27" d="100"/>
          <a:sy n="27" d="100"/>
        </p:scale>
        <p:origin x="597" y="36"/>
      </p:cViewPr>
      <p:guideLst>
        <p:guide orient="horz" pos="8136"/>
        <p:guide pos="14777"/>
        <p:guide pos="557"/>
        <p:guide orient="horz" pos="504"/>
        <p:guide pos="6998"/>
        <p:guide orient="horz" pos="43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2" d="100"/>
        <a:sy n="52" d="100"/>
      </p:scale>
      <p:origin x="0" y="-9496"/>
    </p:cViewPr>
  </p:sorterViewPr>
  <p:notesViewPr>
    <p:cSldViewPr snapToObjects="1">
      <p:cViewPr varScale="1">
        <p:scale>
          <a:sx n="85" d="100"/>
          <a:sy n="85" d="100"/>
        </p:scale>
        <p:origin x="388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E2CA90A7-0EE8-8B4D-93B0-6F17DD652DA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defTabSz="1828434" eaLnBrk="1" fontAlgn="auto" hangingPunct="1">
              <a:spcBef>
                <a:spcPts val="0"/>
              </a:spcBef>
              <a:spcAft>
                <a:spcPts val="0"/>
              </a:spcAft>
              <a:defRPr sz="1200">
                <a:latin typeface="+mn-lt"/>
              </a:defRPr>
            </a:lvl1pPr>
          </a:lstStyle>
          <a:p>
            <a:pPr>
              <a:defRPr/>
            </a:pPr>
            <a:endParaRPr lang="ru-RU"/>
          </a:p>
        </p:txBody>
      </p:sp>
      <p:sp>
        <p:nvSpPr>
          <p:cNvPr id="3" name="Дата 2">
            <a:extLst>
              <a:ext uri="{FF2B5EF4-FFF2-40B4-BE49-F238E27FC236}">
                <a16:creationId xmlns:a16="http://schemas.microsoft.com/office/drawing/2014/main" id="{22C577F5-E5FE-1B49-AE8D-5D969E96C9EB}"/>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828434" eaLnBrk="1" fontAlgn="auto" hangingPunct="1">
              <a:spcBef>
                <a:spcPts val="0"/>
              </a:spcBef>
              <a:spcAft>
                <a:spcPts val="0"/>
              </a:spcAft>
              <a:defRPr sz="1200">
                <a:latin typeface="+mn-lt"/>
              </a:defRPr>
            </a:lvl1pPr>
          </a:lstStyle>
          <a:p>
            <a:pPr>
              <a:defRPr/>
            </a:pPr>
            <a:fld id="{226A2B81-74AF-CF49-AEC3-9AE90E2581B2}" type="datetimeFigureOut">
              <a:rPr lang="ru-RU"/>
              <a:pPr>
                <a:defRPr/>
              </a:pPr>
              <a:t>09.05.2019</a:t>
            </a:fld>
            <a:endParaRPr lang="ru-RU"/>
          </a:p>
        </p:txBody>
      </p:sp>
      <p:sp>
        <p:nvSpPr>
          <p:cNvPr id="4" name="Нижний колонтитул 3">
            <a:extLst>
              <a:ext uri="{FF2B5EF4-FFF2-40B4-BE49-F238E27FC236}">
                <a16:creationId xmlns:a16="http://schemas.microsoft.com/office/drawing/2014/main" id="{DA45F040-940E-5448-812F-1D2468662C22}"/>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828434" eaLnBrk="1" fontAlgn="auto" hangingPunct="1">
              <a:spcBef>
                <a:spcPts val="0"/>
              </a:spcBef>
              <a:spcAft>
                <a:spcPts val="0"/>
              </a:spcAft>
              <a:defRPr sz="1200">
                <a:latin typeface="+mn-lt"/>
              </a:defRPr>
            </a:lvl1pPr>
          </a:lstStyle>
          <a:p>
            <a:pPr>
              <a:defRPr/>
            </a:pPr>
            <a:endParaRPr lang="ru-RU"/>
          </a:p>
        </p:txBody>
      </p:sp>
      <p:sp>
        <p:nvSpPr>
          <p:cNvPr id="5" name="Номер слайда 4">
            <a:extLst>
              <a:ext uri="{FF2B5EF4-FFF2-40B4-BE49-F238E27FC236}">
                <a16:creationId xmlns:a16="http://schemas.microsoft.com/office/drawing/2014/main" id="{484C4533-B592-A543-950F-5009713903FE}"/>
              </a:ext>
            </a:extLst>
          </p:cNvPr>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1828434" eaLnBrk="1" fontAlgn="auto" hangingPunct="1">
              <a:spcBef>
                <a:spcPts val="0"/>
              </a:spcBef>
              <a:spcAft>
                <a:spcPts val="0"/>
              </a:spcAft>
              <a:defRPr sz="1200">
                <a:latin typeface="+mn-lt"/>
              </a:defRPr>
            </a:lvl1pPr>
          </a:lstStyle>
          <a:p>
            <a:pPr>
              <a:defRPr/>
            </a:pPr>
            <a:fld id="{2A6B0A4A-A1F3-C142-ABE0-2340908D242F}" type="slidenum">
              <a:rPr lang="ru-RU"/>
              <a:pPr>
                <a:defRPr/>
              </a:pPr>
              <a:t>‹#›</a:t>
            </a:fld>
            <a:endParaRPr lang="ru-RU"/>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A98F3C-8D45-F046-876D-B445DF45F9C2}"/>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defTabSz="1828434" eaLnBrk="1" fontAlgn="auto" hangingPunct="1">
              <a:spcBef>
                <a:spcPts val="0"/>
              </a:spcBef>
              <a:spcAft>
                <a:spcPts val="0"/>
              </a:spcAft>
              <a:defRPr sz="1200">
                <a:latin typeface="Calibri Light"/>
              </a:defRPr>
            </a:lvl1pPr>
          </a:lstStyle>
          <a:p>
            <a:pPr>
              <a:defRPr/>
            </a:pPr>
            <a:endParaRPr lang="en-US"/>
          </a:p>
        </p:txBody>
      </p:sp>
      <p:sp>
        <p:nvSpPr>
          <p:cNvPr id="3" name="Date Placeholder 2">
            <a:extLst>
              <a:ext uri="{FF2B5EF4-FFF2-40B4-BE49-F238E27FC236}">
                <a16:creationId xmlns:a16="http://schemas.microsoft.com/office/drawing/2014/main" id="{1A191423-BCC1-DD4B-B1A0-4426CA3BD469}"/>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defTabSz="1828434" eaLnBrk="1" fontAlgn="auto" hangingPunct="1">
              <a:spcBef>
                <a:spcPts val="0"/>
              </a:spcBef>
              <a:spcAft>
                <a:spcPts val="0"/>
              </a:spcAft>
              <a:defRPr sz="1200">
                <a:latin typeface="Calibri Light"/>
              </a:defRPr>
            </a:lvl1pPr>
          </a:lstStyle>
          <a:p>
            <a:pPr>
              <a:defRPr/>
            </a:pPr>
            <a:fld id="{6620D2F5-2DF6-114A-A33A-F0D85CA5F3A3}" type="datetimeFigureOut">
              <a:rPr lang="en-US"/>
              <a:pPr>
                <a:defRPr/>
              </a:pPr>
              <a:t>5/9/2019</a:t>
            </a:fld>
            <a:endParaRPr lang="en-US"/>
          </a:p>
        </p:txBody>
      </p:sp>
      <p:sp>
        <p:nvSpPr>
          <p:cNvPr id="4" name="Slide Image Placeholder 3">
            <a:extLst>
              <a:ext uri="{FF2B5EF4-FFF2-40B4-BE49-F238E27FC236}">
                <a16:creationId xmlns:a16="http://schemas.microsoft.com/office/drawing/2014/main" id="{13A7C063-DF2F-D645-BB12-EC322A656E26}"/>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5880432-6A14-F94E-A65C-5523E7237855}"/>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2D0CD7BB-11B6-3947-BB2C-936046C3E513}"/>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828434" eaLnBrk="1" fontAlgn="auto" hangingPunct="1">
              <a:spcBef>
                <a:spcPts val="0"/>
              </a:spcBef>
              <a:spcAft>
                <a:spcPts val="0"/>
              </a:spcAft>
              <a:defRPr sz="1200">
                <a:latin typeface="Calibri Light"/>
              </a:defRPr>
            </a:lvl1pPr>
          </a:lstStyle>
          <a:p>
            <a:pPr>
              <a:defRPr/>
            </a:pPr>
            <a:endParaRPr lang="en-US"/>
          </a:p>
        </p:txBody>
      </p:sp>
      <p:sp>
        <p:nvSpPr>
          <p:cNvPr id="7" name="Slide Number Placeholder 6">
            <a:extLst>
              <a:ext uri="{FF2B5EF4-FFF2-40B4-BE49-F238E27FC236}">
                <a16:creationId xmlns:a16="http://schemas.microsoft.com/office/drawing/2014/main" id="{11E1D699-9E50-6B46-9E80-F6B1691C5B13}"/>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828434" eaLnBrk="1" fontAlgn="auto" hangingPunct="1">
              <a:spcBef>
                <a:spcPts val="0"/>
              </a:spcBef>
              <a:spcAft>
                <a:spcPts val="0"/>
              </a:spcAft>
              <a:defRPr sz="1200">
                <a:latin typeface="Calibri Light"/>
              </a:defRPr>
            </a:lvl1pPr>
          </a:lstStyle>
          <a:p>
            <a:pPr>
              <a:defRPr/>
            </a:pPr>
            <a:fld id="{E7D747D8-4147-8F4E-BFAC-7DA50273F9F4}"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2400" kern="1200">
        <a:solidFill>
          <a:schemeClr val="tx1"/>
        </a:solidFill>
        <a:latin typeface="Calibri Light"/>
        <a:ea typeface="+mn-ea"/>
        <a:cs typeface="+mn-cs"/>
      </a:defRPr>
    </a:lvl1pPr>
    <a:lvl2pPr marL="912813" algn="l" defTabSz="912813" rtl="0" eaLnBrk="0" fontAlgn="base" hangingPunct="0">
      <a:spcBef>
        <a:spcPct val="30000"/>
      </a:spcBef>
      <a:spcAft>
        <a:spcPct val="0"/>
      </a:spcAft>
      <a:defRPr sz="2400" kern="1200">
        <a:solidFill>
          <a:schemeClr val="tx1"/>
        </a:solidFill>
        <a:latin typeface="Calibri Light"/>
        <a:ea typeface="+mn-ea"/>
        <a:cs typeface="+mn-cs"/>
      </a:defRPr>
    </a:lvl2pPr>
    <a:lvl3pPr marL="1827213" algn="l" defTabSz="912813" rtl="0" eaLnBrk="0" fontAlgn="base" hangingPunct="0">
      <a:spcBef>
        <a:spcPct val="30000"/>
      </a:spcBef>
      <a:spcAft>
        <a:spcPct val="0"/>
      </a:spcAft>
      <a:defRPr sz="2400" kern="1200">
        <a:solidFill>
          <a:schemeClr val="tx1"/>
        </a:solidFill>
        <a:latin typeface="Calibri Light"/>
        <a:ea typeface="+mn-ea"/>
        <a:cs typeface="+mn-cs"/>
      </a:defRPr>
    </a:lvl3pPr>
    <a:lvl4pPr marL="2741613" algn="l" defTabSz="912813" rtl="0" eaLnBrk="0" fontAlgn="base" hangingPunct="0">
      <a:spcBef>
        <a:spcPct val="30000"/>
      </a:spcBef>
      <a:spcAft>
        <a:spcPct val="0"/>
      </a:spcAft>
      <a:defRPr sz="2400" kern="1200">
        <a:solidFill>
          <a:schemeClr val="tx1"/>
        </a:solidFill>
        <a:latin typeface="Calibri Light"/>
        <a:ea typeface="+mn-ea"/>
        <a:cs typeface="+mn-cs"/>
      </a:defRPr>
    </a:lvl4pPr>
    <a:lvl5pPr marL="3656013" algn="l" defTabSz="912813" rtl="0" eaLnBrk="0" fontAlgn="base" hangingPunct="0">
      <a:spcBef>
        <a:spcPct val="30000"/>
      </a:spcBef>
      <a:spcAft>
        <a:spcPct val="0"/>
      </a:spcAft>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a:extLst>
              <a:ext uri="{FF2B5EF4-FFF2-40B4-BE49-F238E27FC236}">
                <a16:creationId xmlns:a16="http://schemas.microsoft.com/office/drawing/2014/main" id="{2DD471FE-EFF4-2542-8311-58987B8F728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2" name="Notes Placeholder 2">
            <a:extLst>
              <a:ext uri="{FF2B5EF4-FFF2-40B4-BE49-F238E27FC236}">
                <a16:creationId xmlns:a16="http://schemas.microsoft.com/office/drawing/2014/main" id="{72FF738E-EF10-7445-B078-91A057B6D2C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latin typeface="Calibri Light" panose="020F0302020204030204" pitchFamily="34" charset="0"/>
              </a:rPr>
              <a:t>Searching for bargains can be exhausting. Many of us spend hours on the internet researching for bargains trying to figure out the pricing system which seems random. Prices of goods seems to fluctuate inconsistently and the reason behind this, is dynamic pricing. Good afternoon professors, I am Jeanelle. Today, I’ll be talking about my fyp, mobile application for price sharing and comparison. </a:t>
            </a:r>
          </a:p>
        </p:txBody>
      </p:sp>
      <p:sp>
        <p:nvSpPr>
          <p:cNvPr id="5123" name="Slide Number Placeholder 3">
            <a:extLst>
              <a:ext uri="{FF2B5EF4-FFF2-40B4-BE49-F238E27FC236}">
                <a16:creationId xmlns:a16="http://schemas.microsoft.com/office/drawing/2014/main" id="{140E473B-AECD-FA44-80E4-6A77BCE36B9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827213" fontAlgn="base">
              <a:spcBef>
                <a:spcPct val="0"/>
              </a:spcBef>
              <a:spcAft>
                <a:spcPct val="0"/>
              </a:spcAft>
            </a:pPr>
            <a:fld id="{54B60FB4-6127-B94F-A4D2-CBEB85CEFA8F}" type="slidenum">
              <a:rPr lang="en-US" altLang="en-US" smtClean="0">
                <a:latin typeface="Calibri Light" panose="020F0302020204030204" pitchFamily="34" charset="0"/>
              </a:rPr>
              <a:pPr defTabSz="1827213" fontAlgn="base">
                <a:spcBef>
                  <a:spcPct val="0"/>
                </a:spcBef>
                <a:spcAft>
                  <a:spcPct val="0"/>
                </a:spcAft>
              </a:pPr>
              <a:t>1</a:t>
            </a:fld>
            <a:endParaRPr lang="en-US" altLang="en-US">
              <a:latin typeface="Calibri Light" panose="020F03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24D45A5D-73D6-1A42-BEBA-17A11136368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869705E1-639E-FE49-83ED-F7C9499C0D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en-US">
              <a:latin typeface="Calibri Light" panose="020F0302020204030204" pitchFamily="34" charset="0"/>
            </a:endParaRPr>
          </a:p>
        </p:txBody>
      </p:sp>
      <p:sp>
        <p:nvSpPr>
          <p:cNvPr id="24579" name="Slide Number Placeholder 3">
            <a:extLst>
              <a:ext uri="{FF2B5EF4-FFF2-40B4-BE49-F238E27FC236}">
                <a16:creationId xmlns:a16="http://schemas.microsoft.com/office/drawing/2014/main" id="{5C0683EB-8E55-9245-8032-6EA1B921A5C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defTabSz="1827213" fontAlgn="base">
              <a:spcBef>
                <a:spcPct val="0"/>
              </a:spcBef>
              <a:spcAft>
                <a:spcPct val="0"/>
              </a:spcAft>
            </a:pPr>
            <a:fld id="{BEB8FA30-AB1D-DB44-A87B-0BA8D2B3A188}" type="slidenum">
              <a:rPr lang="en-US" altLang="en-US" sz="1200" smtClean="0">
                <a:latin typeface="Calibri Light" panose="020F0302020204030204" pitchFamily="34" charset="0"/>
              </a:rPr>
              <a:pPr defTabSz="1827213" fontAlgn="base">
                <a:spcBef>
                  <a:spcPct val="0"/>
                </a:spcBef>
                <a:spcAft>
                  <a:spcPct val="0"/>
                </a:spcAft>
              </a:pPr>
              <a:t>11</a:t>
            </a:fld>
            <a:endParaRPr lang="en-US" altLang="en-US" sz="1200">
              <a:latin typeface="Calibri Light" panose="020F03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0DFC950E-F267-7940-B0DF-0ABEDCF521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F50E9D14-86B2-C64B-B576-A3D87319B09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en-US">
              <a:latin typeface="Calibri Light" panose="020F0302020204030204" pitchFamily="34" charset="0"/>
            </a:endParaRPr>
          </a:p>
        </p:txBody>
      </p:sp>
      <p:sp>
        <p:nvSpPr>
          <p:cNvPr id="26627" name="Slide Number Placeholder 3">
            <a:extLst>
              <a:ext uri="{FF2B5EF4-FFF2-40B4-BE49-F238E27FC236}">
                <a16:creationId xmlns:a16="http://schemas.microsoft.com/office/drawing/2014/main" id="{77669539-4A0D-5A47-85CB-35E5B1555C9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defTabSz="1827213" fontAlgn="base">
              <a:spcBef>
                <a:spcPct val="0"/>
              </a:spcBef>
              <a:spcAft>
                <a:spcPct val="0"/>
              </a:spcAft>
            </a:pPr>
            <a:fld id="{450121C3-4BD4-384F-A79F-1E5B706F7847}" type="slidenum">
              <a:rPr lang="en-US" altLang="en-US" sz="1200" smtClean="0">
                <a:latin typeface="Calibri Light" panose="020F0302020204030204" pitchFamily="34" charset="0"/>
              </a:rPr>
              <a:pPr defTabSz="1827213" fontAlgn="base">
                <a:spcBef>
                  <a:spcPct val="0"/>
                </a:spcBef>
                <a:spcAft>
                  <a:spcPct val="0"/>
                </a:spcAft>
              </a:pPr>
              <a:t>12</a:t>
            </a:fld>
            <a:endParaRPr lang="en-US" altLang="en-US" sz="1200">
              <a:latin typeface="Calibri Light" panose="020F03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07D3FD5F-3D4B-264F-9749-A1B6A7E69F9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4" name="Notes Placeholder 2">
            <a:extLst>
              <a:ext uri="{FF2B5EF4-FFF2-40B4-BE49-F238E27FC236}">
                <a16:creationId xmlns:a16="http://schemas.microsoft.com/office/drawing/2014/main" id="{FB0E78BC-A1F7-1F4B-924A-058510B936C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latin typeface="Calibri Light" panose="020F0302020204030204" pitchFamily="34" charset="0"/>
              </a:rPr>
              <a:t>In this project, the REST architecture is used to provide standards between systems and to allow systems to communicate with each other. They are stateless and separate the concerns of client and server. REST requires the client to make a request. There are 4 types of HTTP request. Namely, GET, POST, PUT and DELETE. The get request is used to retrieve data, post is used to create a resource, put is used for update and delete is used to remove a resource.</a:t>
            </a:r>
          </a:p>
        </p:txBody>
      </p:sp>
      <p:sp>
        <p:nvSpPr>
          <p:cNvPr id="28675" name="Slide Number Placeholder 3">
            <a:extLst>
              <a:ext uri="{FF2B5EF4-FFF2-40B4-BE49-F238E27FC236}">
                <a16:creationId xmlns:a16="http://schemas.microsoft.com/office/drawing/2014/main" id="{F6FF6F77-4F22-2F4F-BDF8-8AF003D05BF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827213" fontAlgn="base">
              <a:spcBef>
                <a:spcPct val="0"/>
              </a:spcBef>
              <a:spcAft>
                <a:spcPct val="0"/>
              </a:spcAft>
            </a:pPr>
            <a:fld id="{896FCF78-DB7D-3E4B-8516-DDFDB360B790}" type="slidenum">
              <a:rPr lang="en-US" altLang="en-US" smtClean="0">
                <a:latin typeface="Calibri Light" panose="020F0302020204030204" pitchFamily="34" charset="0"/>
              </a:rPr>
              <a:pPr defTabSz="1827213" fontAlgn="base">
                <a:spcBef>
                  <a:spcPct val="0"/>
                </a:spcBef>
                <a:spcAft>
                  <a:spcPct val="0"/>
                </a:spcAft>
              </a:pPr>
              <a:t>13</a:t>
            </a:fld>
            <a:endParaRPr lang="en-US" altLang="en-US">
              <a:latin typeface="Calibri Light" panose="020F03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FBFF2B08-8DC5-E345-A038-C8246EE6B3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2" name="Notes Placeholder 2">
            <a:extLst>
              <a:ext uri="{FF2B5EF4-FFF2-40B4-BE49-F238E27FC236}">
                <a16:creationId xmlns:a16="http://schemas.microsoft.com/office/drawing/2014/main" id="{BC28DE2B-9750-A140-80EF-905F410FE89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Calibri Light" panose="020F0302020204030204" pitchFamily="34" charset="0"/>
            </a:endParaRPr>
          </a:p>
        </p:txBody>
      </p:sp>
      <p:sp>
        <p:nvSpPr>
          <p:cNvPr id="30723" name="Slide Number Placeholder 3">
            <a:extLst>
              <a:ext uri="{FF2B5EF4-FFF2-40B4-BE49-F238E27FC236}">
                <a16:creationId xmlns:a16="http://schemas.microsoft.com/office/drawing/2014/main" id="{D08BA418-DDE5-B04F-998D-9B98E46FC97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827213" fontAlgn="base">
              <a:spcBef>
                <a:spcPct val="0"/>
              </a:spcBef>
              <a:spcAft>
                <a:spcPct val="0"/>
              </a:spcAft>
            </a:pPr>
            <a:fld id="{0BB12614-8E12-2D44-8C3D-DAA28F0DFFED}" type="slidenum">
              <a:rPr lang="en-US" altLang="en-US" smtClean="0">
                <a:latin typeface="Calibri Light" panose="020F0302020204030204" pitchFamily="34" charset="0"/>
              </a:rPr>
              <a:pPr defTabSz="1827213" fontAlgn="base">
                <a:spcBef>
                  <a:spcPct val="0"/>
                </a:spcBef>
                <a:spcAft>
                  <a:spcPct val="0"/>
                </a:spcAft>
              </a:pPr>
              <a:t>14</a:t>
            </a:fld>
            <a:endParaRPr lang="en-US" altLang="en-US">
              <a:latin typeface="Calibri Light" panose="020F03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57F951E7-4D5C-A84D-BDB8-EB24A2AA5AF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512EF3CB-F6C7-1441-A602-B23CC8A2CD4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Calibri Light" panose="020F0302020204030204" pitchFamily="34" charset="0"/>
            </a:endParaRPr>
          </a:p>
        </p:txBody>
      </p:sp>
      <p:sp>
        <p:nvSpPr>
          <p:cNvPr id="33795" name="Slide Number Placeholder 3">
            <a:extLst>
              <a:ext uri="{FF2B5EF4-FFF2-40B4-BE49-F238E27FC236}">
                <a16:creationId xmlns:a16="http://schemas.microsoft.com/office/drawing/2014/main" id="{D75089FC-530A-5D42-A545-95A8F6C06C5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827213" fontAlgn="base">
              <a:spcBef>
                <a:spcPct val="0"/>
              </a:spcBef>
              <a:spcAft>
                <a:spcPct val="0"/>
              </a:spcAft>
            </a:pPr>
            <a:fld id="{6C985AC9-40B8-844B-8355-D8A077C9B248}" type="slidenum">
              <a:rPr lang="en-US" altLang="en-US" smtClean="0">
                <a:latin typeface="Calibri Light" panose="020F0302020204030204" pitchFamily="34" charset="0"/>
              </a:rPr>
              <a:pPr defTabSz="1827213" fontAlgn="base">
                <a:spcBef>
                  <a:spcPct val="0"/>
                </a:spcBef>
                <a:spcAft>
                  <a:spcPct val="0"/>
                </a:spcAft>
              </a:pPr>
              <a:t>16</a:t>
            </a:fld>
            <a:endParaRPr lang="en-US" altLang="en-US">
              <a:latin typeface="Calibri Light" panose="020F03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5D572625-6467-2E4C-A632-2A018675EC2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6" name="Notes Placeholder 2">
            <a:extLst>
              <a:ext uri="{FF2B5EF4-FFF2-40B4-BE49-F238E27FC236}">
                <a16:creationId xmlns:a16="http://schemas.microsoft.com/office/drawing/2014/main" id="{0B824671-30D6-9642-8BD2-8F1A58EEB02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Calibri Light" panose="020F0302020204030204" pitchFamily="34" charset="0"/>
            </a:endParaRPr>
          </a:p>
        </p:txBody>
      </p:sp>
      <p:sp>
        <p:nvSpPr>
          <p:cNvPr id="36867" name="Slide Number Placeholder 3">
            <a:extLst>
              <a:ext uri="{FF2B5EF4-FFF2-40B4-BE49-F238E27FC236}">
                <a16:creationId xmlns:a16="http://schemas.microsoft.com/office/drawing/2014/main" id="{21674529-254D-8A40-8AD6-D4A38F9F7B6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827213" fontAlgn="base">
              <a:spcBef>
                <a:spcPct val="0"/>
              </a:spcBef>
              <a:spcAft>
                <a:spcPct val="0"/>
              </a:spcAft>
            </a:pPr>
            <a:fld id="{6FE728DE-2EB0-2B48-B18D-46CAC9077E0C}" type="slidenum">
              <a:rPr lang="en-US" altLang="en-US" smtClean="0">
                <a:latin typeface="Calibri Light" panose="020F0302020204030204" pitchFamily="34" charset="0"/>
              </a:rPr>
              <a:pPr defTabSz="1827213" fontAlgn="base">
                <a:spcBef>
                  <a:spcPct val="0"/>
                </a:spcBef>
                <a:spcAft>
                  <a:spcPct val="0"/>
                </a:spcAft>
              </a:pPr>
              <a:t>18</a:t>
            </a:fld>
            <a:endParaRPr lang="en-US" altLang="en-US">
              <a:latin typeface="Calibri Light" panose="020F03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a:extLst>
              <a:ext uri="{FF2B5EF4-FFF2-40B4-BE49-F238E27FC236}">
                <a16:creationId xmlns:a16="http://schemas.microsoft.com/office/drawing/2014/main" id="{D0CA3F86-E2C4-744E-B01A-FC84682A802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4" name="Notes Placeholder 2">
            <a:extLst>
              <a:ext uri="{FF2B5EF4-FFF2-40B4-BE49-F238E27FC236}">
                <a16:creationId xmlns:a16="http://schemas.microsoft.com/office/drawing/2014/main" id="{84DF2B62-B68D-0B44-A084-64EE1D2877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Calibri Light" panose="020F0302020204030204" pitchFamily="34" charset="0"/>
            </a:endParaRPr>
          </a:p>
        </p:txBody>
      </p:sp>
      <p:sp>
        <p:nvSpPr>
          <p:cNvPr id="38915" name="Slide Number Placeholder 3">
            <a:extLst>
              <a:ext uri="{FF2B5EF4-FFF2-40B4-BE49-F238E27FC236}">
                <a16:creationId xmlns:a16="http://schemas.microsoft.com/office/drawing/2014/main" id="{22082A95-8DC1-8C48-A953-D0566FCBD19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827213" fontAlgn="base">
              <a:spcBef>
                <a:spcPct val="0"/>
              </a:spcBef>
              <a:spcAft>
                <a:spcPct val="0"/>
              </a:spcAft>
            </a:pPr>
            <a:fld id="{5AA6EC2F-81DA-7443-B7A7-385C7AFFB9EC}" type="slidenum">
              <a:rPr lang="en-US" altLang="en-US" smtClean="0">
                <a:latin typeface="Calibri Light" panose="020F0302020204030204" pitchFamily="34" charset="0"/>
              </a:rPr>
              <a:pPr defTabSz="1827213" fontAlgn="base">
                <a:spcBef>
                  <a:spcPct val="0"/>
                </a:spcBef>
                <a:spcAft>
                  <a:spcPct val="0"/>
                </a:spcAft>
              </a:pPr>
              <a:t>19</a:t>
            </a:fld>
            <a:endParaRPr lang="en-US" altLang="en-US">
              <a:latin typeface="Calibri Light" panose="020F03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99A27CFD-8450-D044-A241-C3895FB72F6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Notes Placeholder 2">
            <a:extLst>
              <a:ext uri="{FF2B5EF4-FFF2-40B4-BE49-F238E27FC236}">
                <a16:creationId xmlns:a16="http://schemas.microsoft.com/office/drawing/2014/main" id="{D1F237E5-0354-4F47-9A03-893AEFE1D06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Calibri Light" panose="020F0302020204030204" pitchFamily="34" charset="0"/>
            </a:endParaRPr>
          </a:p>
        </p:txBody>
      </p:sp>
      <p:sp>
        <p:nvSpPr>
          <p:cNvPr id="40963" name="Slide Number Placeholder 3">
            <a:extLst>
              <a:ext uri="{FF2B5EF4-FFF2-40B4-BE49-F238E27FC236}">
                <a16:creationId xmlns:a16="http://schemas.microsoft.com/office/drawing/2014/main" id="{7CC57CAE-FBDD-1C40-A96A-F21A25D93D5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827213" fontAlgn="base">
              <a:spcBef>
                <a:spcPct val="0"/>
              </a:spcBef>
              <a:spcAft>
                <a:spcPct val="0"/>
              </a:spcAft>
            </a:pPr>
            <a:fld id="{E7CC2D38-17B6-854B-B447-A2294FA1B036}" type="slidenum">
              <a:rPr lang="en-US" altLang="en-US" smtClean="0">
                <a:latin typeface="Calibri Light" panose="020F0302020204030204" pitchFamily="34" charset="0"/>
              </a:rPr>
              <a:pPr defTabSz="1827213" fontAlgn="base">
                <a:spcBef>
                  <a:spcPct val="0"/>
                </a:spcBef>
                <a:spcAft>
                  <a:spcPct val="0"/>
                </a:spcAft>
              </a:pPr>
              <a:t>20</a:t>
            </a:fld>
            <a:endParaRPr lang="en-US" altLang="en-US">
              <a:latin typeface="Calibri Light" panose="020F03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a:extLst>
              <a:ext uri="{FF2B5EF4-FFF2-40B4-BE49-F238E27FC236}">
                <a16:creationId xmlns:a16="http://schemas.microsoft.com/office/drawing/2014/main" id="{EB6B72E9-BBFE-164D-8128-77210F1FF5E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0" name="Notes Placeholder 2">
            <a:extLst>
              <a:ext uri="{FF2B5EF4-FFF2-40B4-BE49-F238E27FC236}">
                <a16:creationId xmlns:a16="http://schemas.microsoft.com/office/drawing/2014/main" id="{CB199CB6-15C9-E94F-A147-AA228645F2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Calibri Light" panose="020F0302020204030204" pitchFamily="34" charset="0"/>
            </a:endParaRPr>
          </a:p>
        </p:txBody>
      </p:sp>
      <p:sp>
        <p:nvSpPr>
          <p:cNvPr id="43011" name="Slide Number Placeholder 3">
            <a:extLst>
              <a:ext uri="{FF2B5EF4-FFF2-40B4-BE49-F238E27FC236}">
                <a16:creationId xmlns:a16="http://schemas.microsoft.com/office/drawing/2014/main" id="{D61D9524-7BC8-B44F-AEE8-799D4C4DD26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827213" fontAlgn="base">
              <a:spcBef>
                <a:spcPct val="0"/>
              </a:spcBef>
              <a:spcAft>
                <a:spcPct val="0"/>
              </a:spcAft>
            </a:pPr>
            <a:fld id="{2A126BB0-3D01-1745-97B2-F6C369E453FA}" type="slidenum">
              <a:rPr lang="en-US" altLang="en-US" smtClean="0">
                <a:latin typeface="Calibri Light" panose="020F0302020204030204" pitchFamily="34" charset="0"/>
              </a:rPr>
              <a:pPr defTabSz="1827213" fontAlgn="base">
                <a:spcBef>
                  <a:spcPct val="0"/>
                </a:spcBef>
                <a:spcAft>
                  <a:spcPct val="0"/>
                </a:spcAft>
              </a:pPr>
              <a:t>21</a:t>
            </a:fld>
            <a:endParaRPr lang="en-US" altLang="en-US">
              <a:latin typeface="Calibri Light" panose="020F03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FBBAF526-6517-274C-81B5-EDEAA0B3B2B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a:extLst>
              <a:ext uri="{FF2B5EF4-FFF2-40B4-BE49-F238E27FC236}">
                <a16:creationId xmlns:a16="http://schemas.microsoft.com/office/drawing/2014/main" id="{7A18F702-21FD-AE4E-ACF7-B67F85CA90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Calibri Light" panose="020F0302020204030204" pitchFamily="34" charset="0"/>
            </a:endParaRPr>
          </a:p>
        </p:txBody>
      </p:sp>
      <p:sp>
        <p:nvSpPr>
          <p:cNvPr id="46083" name="Slide Number Placeholder 3">
            <a:extLst>
              <a:ext uri="{FF2B5EF4-FFF2-40B4-BE49-F238E27FC236}">
                <a16:creationId xmlns:a16="http://schemas.microsoft.com/office/drawing/2014/main" id="{C1167164-6A95-9E4F-AD38-F5C279401EC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827213" fontAlgn="base">
              <a:spcBef>
                <a:spcPct val="0"/>
              </a:spcBef>
              <a:spcAft>
                <a:spcPct val="0"/>
              </a:spcAft>
            </a:pPr>
            <a:fld id="{474FD51D-5B5D-0646-A86C-26DE8CD517AB}" type="slidenum">
              <a:rPr lang="en-US" altLang="en-US" smtClean="0">
                <a:latin typeface="Calibri Light" panose="020F0302020204030204" pitchFamily="34" charset="0"/>
              </a:rPr>
              <a:pPr defTabSz="1827213" fontAlgn="base">
                <a:spcBef>
                  <a:spcPct val="0"/>
                </a:spcBef>
                <a:spcAft>
                  <a:spcPct val="0"/>
                </a:spcAft>
              </a:pPr>
              <a:t>22</a:t>
            </a:fld>
            <a:endParaRPr lang="en-US" altLang="en-US">
              <a:latin typeface="Calibri Light" panose="020F03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7CED346A-E747-2C48-8517-9B11287827B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BEAAC8CF-A30B-B04B-BFED-CB4992D401D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7B8465BF-60CF-1447-9D75-C7F8429AF34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827213" fontAlgn="base">
              <a:spcBef>
                <a:spcPct val="0"/>
              </a:spcBef>
              <a:spcAft>
                <a:spcPct val="0"/>
              </a:spcAft>
            </a:pPr>
            <a:fld id="{7AC26A88-53F7-6444-BA4E-FD1EF588F05E}" type="slidenum">
              <a:rPr lang="en-US" altLang="en-US" smtClean="0">
                <a:latin typeface="Calibri Light" panose="020F0302020204030204" pitchFamily="34" charset="0"/>
              </a:rPr>
              <a:pPr defTabSz="1827213" fontAlgn="base">
                <a:spcBef>
                  <a:spcPct val="0"/>
                </a:spcBef>
                <a:spcAft>
                  <a:spcPct val="0"/>
                </a:spcAft>
              </a:pPr>
              <a:t>2</a:t>
            </a:fld>
            <a:endParaRPr lang="en-US" altLang="en-US">
              <a:latin typeface="Calibri Light" panose="020F03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BB0A3715-2D30-F74F-B2F7-E06949EA00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0E4BE30C-8753-0C4B-8A02-AACD58E3AE6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en-US">
              <a:latin typeface="Calibri Light" panose="020F0302020204030204" pitchFamily="34" charset="0"/>
            </a:endParaRPr>
          </a:p>
        </p:txBody>
      </p:sp>
      <p:sp>
        <p:nvSpPr>
          <p:cNvPr id="48131" name="Slide Number Placeholder 3">
            <a:extLst>
              <a:ext uri="{FF2B5EF4-FFF2-40B4-BE49-F238E27FC236}">
                <a16:creationId xmlns:a16="http://schemas.microsoft.com/office/drawing/2014/main" id="{A1D5570E-EBC6-0F40-855E-2D1A5A88FA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defTabSz="1827213" fontAlgn="base">
              <a:spcBef>
                <a:spcPct val="0"/>
              </a:spcBef>
              <a:spcAft>
                <a:spcPct val="0"/>
              </a:spcAft>
            </a:pPr>
            <a:fld id="{873D0768-0C4F-F049-9D9F-F77374A5337D}" type="slidenum">
              <a:rPr lang="en-US" altLang="en-US" sz="1200" smtClean="0">
                <a:latin typeface="Calibri Light" panose="020F0302020204030204" pitchFamily="34" charset="0"/>
              </a:rPr>
              <a:pPr defTabSz="1827213" fontAlgn="base">
                <a:spcBef>
                  <a:spcPct val="0"/>
                </a:spcBef>
                <a:spcAft>
                  <a:spcPct val="0"/>
                </a:spcAft>
              </a:pPr>
              <a:t>23</a:t>
            </a:fld>
            <a:endParaRPr lang="en-US" altLang="en-US" sz="1200">
              <a:latin typeface="Calibri Light" panose="020F03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a:extLst>
              <a:ext uri="{FF2B5EF4-FFF2-40B4-BE49-F238E27FC236}">
                <a16:creationId xmlns:a16="http://schemas.microsoft.com/office/drawing/2014/main" id="{28DC7E6E-2CDB-7A40-84FB-B805573B18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0" name="Notes Placeholder 2">
            <a:extLst>
              <a:ext uri="{FF2B5EF4-FFF2-40B4-BE49-F238E27FC236}">
                <a16:creationId xmlns:a16="http://schemas.microsoft.com/office/drawing/2014/main" id="{20C8563E-B87A-094F-AF85-D92C3F5E1C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en-US">
              <a:latin typeface="Calibri Light" panose="020F0302020204030204" pitchFamily="34" charset="0"/>
            </a:endParaRPr>
          </a:p>
        </p:txBody>
      </p:sp>
      <p:sp>
        <p:nvSpPr>
          <p:cNvPr id="53251" name="Slide Number Placeholder 3">
            <a:extLst>
              <a:ext uri="{FF2B5EF4-FFF2-40B4-BE49-F238E27FC236}">
                <a16:creationId xmlns:a16="http://schemas.microsoft.com/office/drawing/2014/main" id="{A4C135F7-B90B-A949-9AB4-9F7F7057915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defTabSz="1827213" fontAlgn="base">
              <a:spcBef>
                <a:spcPct val="0"/>
              </a:spcBef>
              <a:spcAft>
                <a:spcPct val="0"/>
              </a:spcAft>
            </a:pPr>
            <a:fld id="{C3B5965E-EB0E-5847-BB42-84EB7926AD21}" type="slidenum">
              <a:rPr lang="en-US" altLang="en-US" sz="1200" smtClean="0">
                <a:latin typeface="Calibri Light" panose="020F0302020204030204" pitchFamily="34" charset="0"/>
              </a:rPr>
              <a:pPr defTabSz="1827213" fontAlgn="base">
                <a:spcBef>
                  <a:spcPct val="0"/>
                </a:spcBef>
                <a:spcAft>
                  <a:spcPct val="0"/>
                </a:spcAft>
              </a:pPr>
              <a:t>25</a:t>
            </a:fld>
            <a:endParaRPr lang="en-US" altLang="en-US" sz="1200">
              <a:latin typeface="Calibri Light" panose="020F03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a:extLst>
              <a:ext uri="{FF2B5EF4-FFF2-40B4-BE49-F238E27FC236}">
                <a16:creationId xmlns:a16="http://schemas.microsoft.com/office/drawing/2014/main" id="{CF112E49-2E77-E243-B36B-60B97B8B966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8" name="Notes Placeholder 2">
            <a:extLst>
              <a:ext uri="{FF2B5EF4-FFF2-40B4-BE49-F238E27FC236}">
                <a16:creationId xmlns:a16="http://schemas.microsoft.com/office/drawing/2014/main" id="{2D205008-31F8-C744-85E9-78F19CC305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Calibri Light" panose="020F0302020204030204" pitchFamily="34" charset="0"/>
            </a:endParaRPr>
          </a:p>
        </p:txBody>
      </p:sp>
      <p:sp>
        <p:nvSpPr>
          <p:cNvPr id="55299" name="Slide Number Placeholder 3">
            <a:extLst>
              <a:ext uri="{FF2B5EF4-FFF2-40B4-BE49-F238E27FC236}">
                <a16:creationId xmlns:a16="http://schemas.microsoft.com/office/drawing/2014/main" id="{28755536-BD22-6349-9C6D-C593CB36151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827213" fontAlgn="base">
              <a:spcBef>
                <a:spcPct val="0"/>
              </a:spcBef>
              <a:spcAft>
                <a:spcPct val="0"/>
              </a:spcAft>
            </a:pPr>
            <a:fld id="{0AA88BD9-90E3-FB45-AAE8-089D12CCE154}" type="slidenum">
              <a:rPr lang="en-US" altLang="en-US" smtClean="0">
                <a:latin typeface="Calibri Light" panose="020F0302020204030204" pitchFamily="34" charset="0"/>
              </a:rPr>
              <a:pPr defTabSz="1827213" fontAlgn="base">
                <a:spcBef>
                  <a:spcPct val="0"/>
                </a:spcBef>
                <a:spcAft>
                  <a:spcPct val="0"/>
                </a:spcAft>
              </a:pPr>
              <a:t>26</a:t>
            </a:fld>
            <a:endParaRPr lang="en-US" altLang="en-US">
              <a:latin typeface="Calibri Light" panose="020F03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a:extLst>
              <a:ext uri="{FF2B5EF4-FFF2-40B4-BE49-F238E27FC236}">
                <a16:creationId xmlns:a16="http://schemas.microsoft.com/office/drawing/2014/main" id="{B07EA5C2-980B-714E-AA93-B7F9A3AE029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8" name="Notes Placeholder 2">
            <a:extLst>
              <a:ext uri="{FF2B5EF4-FFF2-40B4-BE49-F238E27FC236}">
                <a16:creationId xmlns:a16="http://schemas.microsoft.com/office/drawing/2014/main" id="{DB676C36-8D22-8845-91DD-176871A811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latin typeface="Calibri Light" panose="020F0302020204030204" pitchFamily="34" charset="0"/>
              </a:rPr>
              <a:t>The agenda for today is as follows.</a:t>
            </a:r>
          </a:p>
          <a:p>
            <a:r>
              <a:rPr lang="en-US" altLang="en-US">
                <a:latin typeface="Calibri Light" panose="020F0302020204030204" pitchFamily="34" charset="0"/>
              </a:rPr>
              <a:t>First, I’ll give a short introduction of the project, followed the implementations and a short demo. </a:t>
            </a:r>
          </a:p>
          <a:p>
            <a:r>
              <a:rPr lang="en-US" altLang="en-US">
                <a:latin typeface="Calibri Light" panose="020F0302020204030204" pitchFamily="34" charset="0"/>
              </a:rPr>
              <a:t>Last but not least, I’ll end off the presentation with a conclusion.</a:t>
            </a:r>
          </a:p>
        </p:txBody>
      </p:sp>
      <p:sp>
        <p:nvSpPr>
          <p:cNvPr id="9219" name="Slide Number Placeholder 3">
            <a:extLst>
              <a:ext uri="{FF2B5EF4-FFF2-40B4-BE49-F238E27FC236}">
                <a16:creationId xmlns:a16="http://schemas.microsoft.com/office/drawing/2014/main" id="{F63725F8-A6C8-424D-B9D1-712E507ED8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827213" fontAlgn="base">
              <a:spcBef>
                <a:spcPct val="0"/>
              </a:spcBef>
              <a:spcAft>
                <a:spcPct val="0"/>
              </a:spcAft>
            </a:pPr>
            <a:fld id="{E7791C8A-C9DA-F44C-8E7F-C0C94867B008}" type="slidenum">
              <a:rPr lang="en-US" altLang="en-US" smtClean="0">
                <a:latin typeface="Calibri Light" panose="020F0302020204030204" pitchFamily="34" charset="0"/>
              </a:rPr>
              <a:pPr defTabSz="1827213" fontAlgn="base">
                <a:spcBef>
                  <a:spcPct val="0"/>
                </a:spcBef>
                <a:spcAft>
                  <a:spcPct val="0"/>
                </a:spcAft>
              </a:pPr>
              <a:t>3</a:t>
            </a:fld>
            <a:endParaRPr lang="en-US" altLang="en-US">
              <a:latin typeface="Calibri Light" panose="020F03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a:extLst>
              <a:ext uri="{FF2B5EF4-FFF2-40B4-BE49-F238E27FC236}">
                <a16:creationId xmlns:a16="http://schemas.microsoft.com/office/drawing/2014/main" id="{86AF10B6-97B7-F043-AAE6-7148897BAEB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0" name="Notes Placeholder 2">
            <a:extLst>
              <a:ext uri="{FF2B5EF4-FFF2-40B4-BE49-F238E27FC236}">
                <a16:creationId xmlns:a16="http://schemas.microsoft.com/office/drawing/2014/main" id="{98A331E2-5EC3-064A-9A6A-1735661E60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latin typeface="Calibri Light" panose="020F0302020204030204" pitchFamily="34" charset="0"/>
              </a:rPr>
              <a:t>I mentioned the term dynamic pricing at the very beginning of the presentation. </a:t>
            </a:r>
          </a:p>
          <a:p>
            <a:r>
              <a:rPr lang="en-US" altLang="en-US">
                <a:latin typeface="Calibri Light" panose="020F0302020204030204" pitchFamily="34" charset="0"/>
              </a:rPr>
              <a:t>So, what is dynamic pricing?</a:t>
            </a:r>
          </a:p>
          <a:p>
            <a:r>
              <a:rPr lang="en-US" altLang="en-US">
                <a:latin typeface="Calibri Light" panose="020F0302020204030204" pitchFamily="34" charset="0"/>
              </a:rPr>
              <a:t>Dynamic pricing is a pricing system which reflects the changing market conditions.</a:t>
            </a:r>
          </a:p>
          <a:p>
            <a:r>
              <a:rPr lang="en-US" altLang="en-US">
                <a:latin typeface="Calibri Light" panose="020F0302020204030204" pitchFamily="34" charset="0"/>
              </a:rPr>
              <a:t>Factors such as demand, availability and competitors affects the price of goods and services. </a:t>
            </a:r>
          </a:p>
          <a:p>
            <a:r>
              <a:rPr lang="en-US" altLang="en-US">
                <a:latin typeface="Calibri Light" panose="020F0302020204030204" pitchFamily="34" charset="0"/>
              </a:rPr>
              <a:t>A higher price reflects a higher demand, limited availability and less competition among competitors.</a:t>
            </a:r>
          </a:p>
        </p:txBody>
      </p:sp>
      <p:sp>
        <p:nvSpPr>
          <p:cNvPr id="12291" name="Slide Number Placeholder 3">
            <a:extLst>
              <a:ext uri="{FF2B5EF4-FFF2-40B4-BE49-F238E27FC236}">
                <a16:creationId xmlns:a16="http://schemas.microsoft.com/office/drawing/2014/main" id="{810A17C7-D03F-0147-BBCF-194C1A90513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827213" fontAlgn="base">
              <a:spcBef>
                <a:spcPct val="0"/>
              </a:spcBef>
              <a:spcAft>
                <a:spcPct val="0"/>
              </a:spcAft>
            </a:pPr>
            <a:fld id="{7CA5E0B7-AD8C-1747-BDE9-D76F8438A319}" type="slidenum">
              <a:rPr lang="en-US" altLang="en-US" smtClean="0">
                <a:latin typeface="Calibri Light" panose="020F0302020204030204" pitchFamily="34" charset="0"/>
              </a:rPr>
              <a:pPr defTabSz="1827213" fontAlgn="base">
                <a:spcBef>
                  <a:spcPct val="0"/>
                </a:spcBef>
                <a:spcAft>
                  <a:spcPct val="0"/>
                </a:spcAft>
              </a:pPr>
              <a:t>5</a:t>
            </a:fld>
            <a:endParaRPr lang="en-US" altLang="en-US">
              <a:latin typeface="Calibri Light" panose="020F03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a:extLst>
              <a:ext uri="{FF2B5EF4-FFF2-40B4-BE49-F238E27FC236}">
                <a16:creationId xmlns:a16="http://schemas.microsoft.com/office/drawing/2014/main" id="{994C4AF0-C3CF-0F4F-B7E0-BE1182E55DE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8" name="Notes Placeholder 2">
            <a:extLst>
              <a:ext uri="{FF2B5EF4-FFF2-40B4-BE49-F238E27FC236}">
                <a16:creationId xmlns:a16="http://schemas.microsoft.com/office/drawing/2014/main" id="{4073B13E-D78B-5F42-9C49-C2F7D292AC5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latin typeface="Calibri Light" panose="020F0302020204030204" pitchFamily="34" charset="0"/>
              </a:rPr>
              <a:t>So, where is dynamic pricing adopted? </a:t>
            </a:r>
          </a:p>
          <a:p>
            <a:r>
              <a:rPr lang="en-US" altLang="en-US">
                <a:latin typeface="Calibri Light" panose="020F0302020204030204" pitchFamily="34" charset="0"/>
              </a:rPr>
              <a:t>According to an article from telegraph, several supermarkets in the UK have adopted the electronic price tags. To facilitate the altering of prices, these electronic tags are linked to the shops’ computer system which can alter the prices during the day instead of the traditional paper price tags. </a:t>
            </a:r>
          </a:p>
          <a:p>
            <a:r>
              <a:rPr lang="en-US" altLang="en-US">
                <a:latin typeface="Calibri Light" panose="020F0302020204030204" pitchFamily="34" charset="0"/>
              </a:rPr>
              <a:t>Quoted from the article, (Read from quote). </a:t>
            </a:r>
          </a:p>
        </p:txBody>
      </p:sp>
      <p:sp>
        <p:nvSpPr>
          <p:cNvPr id="14339" name="Slide Number Placeholder 3">
            <a:extLst>
              <a:ext uri="{FF2B5EF4-FFF2-40B4-BE49-F238E27FC236}">
                <a16:creationId xmlns:a16="http://schemas.microsoft.com/office/drawing/2014/main" id="{7D812AF2-C55E-694A-ACF8-E064234ED4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827213" fontAlgn="base">
              <a:spcBef>
                <a:spcPct val="0"/>
              </a:spcBef>
              <a:spcAft>
                <a:spcPct val="0"/>
              </a:spcAft>
            </a:pPr>
            <a:fld id="{5DCB5410-D506-D545-BC2E-97FD832DC181}" type="slidenum">
              <a:rPr lang="en-US" altLang="en-US" smtClean="0">
                <a:latin typeface="Calibri Light" panose="020F0302020204030204" pitchFamily="34" charset="0"/>
              </a:rPr>
              <a:pPr defTabSz="1827213" fontAlgn="base">
                <a:spcBef>
                  <a:spcPct val="0"/>
                </a:spcBef>
                <a:spcAft>
                  <a:spcPct val="0"/>
                </a:spcAft>
              </a:pPr>
              <a:t>6</a:t>
            </a:fld>
            <a:endParaRPr lang="en-US" altLang="en-US">
              <a:latin typeface="Calibri Light" panose="020F03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BB10DE79-5C0F-8348-B99D-F678E1B1E2B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a:extLst>
              <a:ext uri="{FF2B5EF4-FFF2-40B4-BE49-F238E27FC236}">
                <a16:creationId xmlns:a16="http://schemas.microsoft.com/office/drawing/2014/main" id="{C647939D-1E0E-574B-A8C9-919CDB82AF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latin typeface="Calibri Light" panose="020F0302020204030204" pitchFamily="34" charset="0"/>
              </a:rPr>
              <a:t>We know that prices are based on demands, availability and competition.</a:t>
            </a:r>
          </a:p>
          <a:p>
            <a:r>
              <a:rPr lang="en-US" altLang="en-US" dirty="0">
                <a:latin typeface="Calibri Light" panose="020F0302020204030204" pitchFamily="34" charset="0"/>
              </a:rPr>
              <a:t>And that prices change constantly.</a:t>
            </a:r>
          </a:p>
          <a:p>
            <a:endParaRPr lang="en-US" altLang="en-US" dirty="0">
              <a:latin typeface="Calibri Light" panose="020F0302020204030204" pitchFamily="34" charset="0"/>
            </a:endParaRPr>
          </a:p>
          <a:p>
            <a:r>
              <a:rPr lang="en-US" altLang="en-US" dirty="0">
                <a:latin typeface="Calibri Light" panose="020F0302020204030204" pitchFamily="34" charset="0"/>
              </a:rPr>
              <a:t>So what is the problem ?</a:t>
            </a:r>
          </a:p>
          <a:p>
            <a:r>
              <a:rPr lang="en-US" altLang="en-US" dirty="0">
                <a:latin typeface="Calibri Light" panose="020F0302020204030204" pitchFamily="34" charset="0"/>
              </a:rPr>
              <a:t>How does one track prices for the best bargain?</a:t>
            </a:r>
          </a:p>
        </p:txBody>
      </p:sp>
      <p:sp>
        <p:nvSpPr>
          <p:cNvPr id="16387" name="Slide Number Placeholder 3">
            <a:extLst>
              <a:ext uri="{FF2B5EF4-FFF2-40B4-BE49-F238E27FC236}">
                <a16:creationId xmlns:a16="http://schemas.microsoft.com/office/drawing/2014/main" id="{4841FCA8-D050-5E4D-AD1F-8DA6E7EC3A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827213" fontAlgn="base">
              <a:spcBef>
                <a:spcPct val="0"/>
              </a:spcBef>
              <a:spcAft>
                <a:spcPct val="0"/>
              </a:spcAft>
            </a:pPr>
            <a:fld id="{F15BF81B-4116-DA4E-8149-ED14B7977A69}" type="slidenum">
              <a:rPr lang="en-US" altLang="en-US" smtClean="0">
                <a:latin typeface="Calibri Light" panose="020F0302020204030204" pitchFamily="34" charset="0"/>
              </a:rPr>
              <a:pPr defTabSz="1827213" fontAlgn="base">
                <a:spcBef>
                  <a:spcPct val="0"/>
                </a:spcBef>
                <a:spcAft>
                  <a:spcPct val="0"/>
                </a:spcAft>
              </a:pPr>
              <a:t>7</a:t>
            </a:fld>
            <a:endParaRPr lang="en-US" altLang="en-US">
              <a:latin typeface="Calibri Light" panose="020F03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7B4003C4-0CBE-EB45-AE34-3A106B4864C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Notes Placeholder 2">
            <a:extLst>
              <a:ext uri="{FF2B5EF4-FFF2-40B4-BE49-F238E27FC236}">
                <a16:creationId xmlns:a16="http://schemas.microsoft.com/office/drawing/2014/main" id="{98C4BC67-ED92-B249-94FD-C746208D472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Calibri Light" panose="020F0302020204030204" pitchFamily="34" charset="0"/>
            </a:endParaRPr>
          </a:p>
        </p:txBody>
      </p:sp>
      <p:sp>
        <p:nvSpPr>
          <p:cNvPr id="18435" name="Slide Number Placeholder 3">
            <a:extLst>
              <a:ext uri="{FF2B5EF4-FFF2-40B4-BE49-F238E27FC236}">
                <a16:creationId xmlns:a16="http://schemas.microsoft.com/office/drawing/2014/main" id="{FD6CFA73-DD8E-A940-808D-CDAA5A04CA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827213" fontAlgn="base">
              <a:spcBef>
                <a:spcPct val="0"/>
              </a:spcBef>
              <a:spcAft>
                <a:spcPct val="0"/>
              </a:spcAft>
            </a:pPr>
            <a:fld id="{383B9CD5-7961-8D46-B464-EA0BA4DA32B9}" type="slidenum">
              <a:rPr lang="en-US" altLang="en-US" smtClean="0">
                <a:latin typeface="Calibri Light" panose="020F0302020204030204" pitchFamily="34" charset="0"/>
              </a:rPr>
              <a:pPr defTabSz="1827213" fontAlgn="base">
                <a:spcBef>
                  <a:spcPct val="0"/>
                </a:spcBef>
                <a:spcAft>
                  <a:spcPct val="0"/>
                </a:spcAft>
              </a:pPr>
              <a:t>8</a:t>
            </a:fld>
            <a:endParaRPr lang="en-US" altLang="en-US">
              <a:latin typeface="Calibri Light" panose="020F03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A0833C78-4676-9E4A-9D93-0030C58AD4C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3483B6C3-98B9-004A-BC08-CC52E13F309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Calibri Light" panose="020F0302020204030204" pitchFamily="34" charset="0"/>
            </a:endParaRPr>
          </a:p>
        </p:txBody>
      </p:sp>
      <p:sp>
        <p:nvSpPr>
          <p:cNvPr id="20483" name="Slide Number Placeholder 3">
            <a:extLst>
              <a:ext uri="{FF2B5EF4-FFF2-40B4-BE49-F238E27FC236}">
                <a16:creationId xmlns:a16="http://schemas.microsoft.com/office/drawing/2014/main" id="{3AE41B5F-8396-5048-A9AE-AD0FEC5E6FB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827213" fontAlgn="base">
              <a:spcBef>
                <a:spcPct val="0"/>
              </a:spcBef>
              <a:spcAft>
                <a:spcPct val="0"/>
              </a:spcAft>
            </a:pPr>
            <a:fld id="{E0B44F4E-F375-634B-A76D-A49CAA886499}" type="slidenum">
              <a:rPr lang="en-US" altLang="en-US" smtClean="0">
                <a:latin typeface="Calibri Light" panose="020F0302020204030204" pitchFamily="34" charset="0"/>
              </a:rPr>
              <a:pPr defTabSz="1827213" fontAlgn="base">
                <a:spcBef>
                  <a:spcPct val="0"/>
                </a:spcBef>
                <a:spcAft>
                  <a:spcPct val="0"/>
                </a:spcAft>
              </a:pPr>
              <a:t>9</a:t>
            </a:fld>
            <a:endParaRPr lang="en-US" altLang="en-US">
              <a:latin typeface="Calibri Light" panose="020F03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29F323DA-632E-9145-9E71-CED272299B2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a:extLst>
              <a:ext uri="{FF2B5EF4-FFF2-40B4-BE49-F238E27FC236}">
                <a16:creationId xmlns:a16="http://schemas.microsoft.com/office/drawing/2014/main" id="{73DD72A2-49F0-7D40-ADD3-2053DD7E78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en-US">
              <a:latin typeface="Calibri Light" panose="020F0302020204030204" pitchFamily="34" charset="0"/>
            </a:endParaRPr>
          </a:p>
        </p:txBody>
      </p:sp>
      <p:sp>
        <p:nvSpPr>
          <p:cNvPr id="22531" name="Slide Number Placeholder 3">
            <a:extLst>
              <a:ext uri="{FF2B5EF4-FFF2-40B4-BE49-F238E27FC236}">
                <a16:creationId xmlns:a16="http://schemas.microsoft.com/office/drawing/2014/main" id="{F336D935-DBCF-874A-A2ED-830CAE318B6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defTabSz="1827213" fontAlgn="base">
              <a:spcBef>
                <a:spcPct val="0"/>
              </a:spcBef>
              <a:spcAft>
                <a:spcPct val="0"/>
              </a:spcAft>
            </a:pPr>
            <a:fld id="{1B9D2502-E4C4-A74C-AF39-A7032342A666}" type="slidenum">
              <a:rPr lang="en-US" altLang="en-US" sz="1200" smtClean="0">
                <a:latin typeface="Calibri Light" panose="020F0302020204030204" pitchFamily="34" charset="0"/>
              </a:rPr>
              <a:pPr defTabSz="1827213" fontAlgn="base">
                <a:spcBef>
                  <a:spcPct val="0"/>
                </a:spcBef>
                <a:spcAft>
                  <a:spcPct val="0"/>
                </a:spcAft>
              </a:pPr>
              <a:t>10</a:t>
            </a:fld>
            <a:endParaRPr lang="en-US" altLang="en-US" sz="1200">
              <a:latin typeface="Calibri Light" panose="020F03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_#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92678C1-35F2-4639-81B2-3AA0200F9F1E}"/>
              </a:ext>
            </a:extLst>
          </p:cNvPr>
          <p:cNvSpPr>
            <a:spLocks noGrp="1"/>
          </p:cNvSpPr>
          <p:nvPr>
            <p:ph type="pic" sz="quarter" idx="10"/>
          </p:nvPr>
        </p:nvSpPr>
        <p:spPr>
          <a:xfrm>
            <a:off x="0" y="0"/>
            <a:ext cx="24377649" cy="13716000"/>
          </a:xfrm>
          <a:prstGeom prst="rect">
            <a:avLst/>
          </a:prstGeom>
        </p:spPr>
        <p:txBody>
          <a:bodyPr/>
          <a:lstStyle/>
          <a:p>
            <a:pPr lvl="0"/>
            <a:endParaRPr lang="ru-RU" noProof="0"/>
          </a:p>
        </p:txBody>
      </p:sp>
    </p:spTree>
    <p:extLst>
      <p:ext uri="{BB962C8B-B14F-4D97-AF65-F5344CB8AC3E}">
        <p14:creationId xmlns:p14="http://schemas.microsoft.com/office/powerpoint/2010/main" val="2754315001"/>
      </p:ext>
    </p:extLst>
  </p:cSld>
  <p:clrMapOvr>
    <a:masterClrMapping/>
  </p:clrMapOvr>
  <p:transition spd="slow" advClick="0" advTm="100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10">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674657D-7E6D-4DA9-A942-8D730FDB03F2}"/>
              </a:ext>
            </a:extLst>
          </p:cNvPr>
          <p:cNvSpPr>
            <a:spLocks noGrp="1"/>
          </p:cNvSpPr>
          <p:nvPr>
            <p:ph type="pic" sz="quarter" idx="10"/>
          </p:nvPr>
        </p:nvSpPr>
        <p:spPr>
          <a:xfrm>
            <a:off x="11410643" y="906309"/>
            <a:ext cx="11903382" cy="11903229"/>
          </a:xfrm>
          <a:prstGeom prst="ellipse">
            <a:avLst/>
          </a:prstGeom>
        </p:spPr>
        <p:txBody>
          <a:bodyPr/>
          <a:lstStyle/>
          <a:p>
            <a:pPr lvl="0"/>
            <a:endParaRPr lang="ru-RU" noProof="0"/>
          </a:p>
        </p:txBody>
      </p:sp>
    </p:spTree>
    <p:extLst>
      <p:ext uri="{BB962C8B-B14F-4D97-AF65-F5344CB8AC3E}">
        <p14:creationId xmlns:p14="http://schemas.microsoft.com/office/powerpoint/2010/main" val="3120673411"/>
      </p:ext>
    </p:extLst>
  </p:cSld>
  <p:clrMapOvr>
    <a:masterClrMapping/>
  </p:clrMapOvr>
  <p:transition spd="slow" advClick="0" advTm="100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11">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338922"/>
      </p:ext>
    </p:extLst>
  </p:cSld>
  <p:clrMapOvr>
    <a:masterClrMapping/>
  </p:clrMapOvr>
  <p:transition spd="slow" advClick="0" advTm="100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1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C494FF3-8DE3-4199-9B85-BC96616AADE5}"/>
              </a:ext>
            </a:extLst>
          </p:cNvPr>
          <p:cNvSpPr>
            <a:spLocks noGrp="1"/>
          </p:cNvSpPr>
          <p:nvPr>
            <p:ph type="pic" sz="quarter" idx="10"/>
          </p:nvPr>
        </p:nvSpPr>
        <p:spPr>
          <a:xfrm>
            <a:off x="13941425" y="914400"/>
            <a:ext cx="9525000" cy="11887200"/>
          </a:xfrm>
          <a:prstGeom prst="rect">
            <a:avLst/>
          </a:prstGeom>
        </p:spPr>
        <p:txBody>
          <a:bodyPr/>
          <a:lstStyle/>
          <a:p>
            <a:pPr lvl="0"/>
            <a:endParaRPr lang="ru-RU" noProof="0"/>
          </a:p>
        </p:txBody>
      </p:sp>
    </p:spTree>
    <p:extLst>
      <p:ext uri="{BB962C8B-B14F-4D97-AF65-F5344CB8AC3E}">
        <p14:creationId xmlns:p14="http://schemas.microsoft.com/office/powerpoint/2010/main" val="3750332624"/>
      </p:ext>
    </p:extLst>
  </p:cSld>
  <p:clrMapOvr>
    <a:masterClrMapping/>
  </p:clrMapOvr>
  <p:transition spd="slow" advClick="0" advTm="100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AC6B38-3701-45D8-AB88-38B03774302F}"/>
              </a:ext>
            </a:extLst>
          </p:cNvPr>
          <p:cNvSpPr>
            <a:spLocks noGrp="1"/>
          </p:cNvSpPr>
          <p:nvPr>
            <p:ph type="pic" sz="quarter" idx="10"/>
          </p:nvPr>
        </p:nvSpPr>
        <p:spPr>
          <a:xfrm>
            <a:off x="1216024" y="1179871"/>
            <a:ext cx="21945602" cy="11356258"/>
          </a:xfrm>
          <a:prstGeom prst="rect">
            <a:avLst/>
          </a:prstGeom>
        </p:spPr>
        <p:txBody>
          <a:bodyPr/>
          <a:lstStyle/>
          <a:p>
            <a:pPr lvl="0"/>
            <a:endParaRPr lang="ru-RU" noProof="0"/>
          </a:p>
        </p:txBody>
      </p:sp>
    </p:spTree>
    <p:extLst>
      <p:ext uri="{BB962C8B-B14F-4D97-AF65-F5344CB8AC3E}">
        <p14:creationId xmlns:p14="http://schemas.microsoft.com/office/powerpoint/2010/main" val="2112702519"/>
      </p:ext>
    </p:extLst>
  </p:cSld>
  <p:clrMapOvr>
    <a:masterClrMapping/>
  </p:clrMapOvr>
  <p:transition spd="slow" advClick="0" advTm="100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14">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5A4BBA16-896E-433B-9362-9ECD7D09B787}"/>
              </a:ext>
            </a:extLst>
          </p:cNvPr>
          <p:cNvSpPr>
            <a:spLocks noGrp="1"/>
          </p:cNvSpPr>
          <p:nvPr>
            <p:ph type="pic" sz="quarter" idx="11"/>
          </p:nvPr>
        </p:nvSpPr>
        <p:spPr>
          <a:xfrm>
            <a:off x="0" y="0"/>
            <a:ext cx="10959855" cy="9677400"/>
          </a:xfrm>
          <a:prstGeom prst="rect">
            <a:avLst/>
          </a:prstGeom>
        </p:spPr>
      </p:sp>
    </p:spTree>
    <p:extLst>
      <p:ext uri="{BB962C8B-B14F-4D97-AF65-F5344CB8AC3E}">
        <p14:creationId xmlns:p14="http://schemas.microsoft.com/office/powerpoint/2010/main" val="4009536656"/>
      </p:ext>
    </p:extLst>
  </p:cSld>
  <p:clrMapOvr>
    <a:masterClrMapping/>
  </p:clrMapOvr>
  <p:transition spd="slow" advClick="0" advTm="1000">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15">
    <p:spTree>
      <p:nvGrpSpPr>
        <p:cNvPr id="1" name=""/>
        <p:cNvGrpSpPr/>
        <p:nvPr/>
      </p:nvGrpSpPr>
      <p:grpSpPr>
        <a:xfrm>
          <a:off x="0" y="0"/>
          <a:ext cx="0" cy="0"/>
          <a:chOff x="0" y="0"/>
          <a:chExt cx="0" cy="0"/>
        </a:xfrm>
      </p:grpSpPr>
      <p:sp>
        <p:nvSpPr>
          <p:cNvPr id="3" name="Picture Placeholder 13">
            <a:extLst>
              <a:ext uri="{FF2B5EF4-FFF2-40B4-BE49-F238E27FC236}">
                <a16:creationId xmlns:a16="http://schemas.microsoft.com/office/drawing/2014/main" id="{4B2F62F1-240B-4F05-9930-000AE8D68CF3}"/>
              </a:ext>
            </a:extLst>
          </p:cNvPr>
          <p:cNvSpPr>
            <a:spLocks noGrp="1"/>
          </p:cNvSpPr>
          <p:nvPr>
            <p:ph type="pic" sz="quarter" idx="11"/>
          </p:nvPr>
        </p:nvSpPr>
        <p:spPr>
          <a:xfrm>
            <a:off x="13414619" y="0"/>
            <a:ext cx="10959855" cy="9677400"/>
          </a:xfrm>
          <a:prstGeom prst="rect">
            <a:avLst/>
          </a:prstGeom>
        </p:spPr>
      </p:sp>
    </p:spTree>
    <p:extLst>
      <p:ext uri="{BB962C8B-B14F-4D97-AF65-F5344CB8AC3E}">
        <p14:creationId xmlns:p14="http://schemas.microsoft.com/office/powerpoint/2010/main" val="579729683"/>
      </p:ext>
    </p:extLst>
  </p:cSld>
  <p:clrMapOvr>
    <a:masterClrMapping/>
  </p:clrMapOvr>
  <p:transition spd="slow" advClick="0" advTm="1000">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 #16">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565DAD-BAE4-455B-93D0-835B4436C71D}"/>
              </a:ext>
            </a:extLst>
          </p:cNvPr>
          <p:cNvSpPr>
            <a:spLocks noGrp="1"/>
          </p:cNvSpPr>
          <p:nvPr>
            <p:ph type="pic" sz="quarter" idx="10"/>
          </p:nvPr>
        </p:nvSpPr>
        <p:spPr>
          <a:xfrm>
            <a:off x="13414620" y="0"/>
            <a:ext cx="10959854" cy="13716000"/>
          </a:xfrm>
          <a:prstGeom prst="rect">
            <a:avLst/>
          </a:prstGeom>
        </p:spPr>
        <p:txBody>
          <a:bodyPr/>
          <a:lstStyle/>
          <a:p>
            <a:pPr lvl="0"/>
            <a:endParaRPr lang="ru-RU" noProof="0"/>
          </a:p>
        </p:txBody>
      </p:sp>
    </p:spTree>
    <p:extLst>
      <p:ext uri="{BB962C8B-B14F-4D97-AF65-F5344CB8AC3E}">
        <p14:creationId xmlns:p14="http://schemas.microsoft.com/office/powerpoint/2010/main" val="1248478556"/>
      </p:ext>
    </p:extLst>
  </p:cSld>
  <p:clrMapOvr>
    <a:masterClrMapping/>
  </p:clrMapOvr>
  <p:transition spd="slow" advClick="0" advTm="1000">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 #17">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A864E1-B85A-4C89-BD17-FFE860563519}"/>
              </a:ext>
            </a:extLst>
          </p:cNvPr>
          <p:cNvSpPr>
            <a:spLocks noGrp="1"/>
          </p:cNvSpPr>
          <p:nvPr>
            <p:ph type="pic" sz="quarter" idx="10"/>
          </p:nvPr>
        </p:nvSpPr>
        <p:spPr>
          <a:xfrm>
            <a:off x="19062164" y="914400"/>
            <a:ext cx="5315485" cy="11887200"/>
          </a:xfrm>
          <a:prstGeom prst="rect">
            <a:avLst/>
          </a:prstGeom>
        </p:spPr>
        <p:txBody>
          <a:bodyPr/>
          <a:lstStyle/>
          <a:p>
            <a:pPr lvl="0"/>
            <a:endParaRPr lang="ru-RU" noProof="0"/>
          </a:p>
        </p:txBody>
      </p:sp>
    </p:spTree>
    <p:extLst>
      <p:ext uri="{BB962C8B-B14F-4D97-AF65-F5344CB8AC3E}">
        <p14:creationId xmlns:p14="http://schemas.microsoft.com/office/powerpoint/2010/main" val="396236212"/>
      </p:ext>
    </p:extLst>
  </p:cSld>
  <p:clrMapOvr>
    <a:masterClrMapping/>
  </p:clrMapOvr>
  <p:transition spd="slow" advClick="0" advTm="1000">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 #18">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65E781B-89FE-42CE-933D-AEC2FA416551}"/>
              </a:ext>
            </a:extLst>
          </p:cNvPr>
          <p:cNvSpPr>
            <a:spLocks noGrp="1"/>
          </p:cNvSpPr>
          <p:nvPr>
            <p:ph type="pic" sz="quarter" idx="10"/>
          </p:nvPr>
        </p:nvSpPr>
        <p:spPr>
          <a:xfrm>
            <a:off x="1216024" y="1179871"/>
            <a:ext cx="21945601" cy="11356257"/>
          </a:xfrm>
          <a:prstGeom prst="rect">
            <a:avLst/>
          </a:prstGeom>
        </p:spPr>
        <p:txBody>
          <a:bodyPr/>
          <a:lstStyle/>
          <a:p>
            <a:pPr lvl="0"/>
            <a:endParaRPr lang="ru-RU" noProof="0"/>
          </a:p>
        </p:txBody>
      </p:sp>
    </p:spTree>
    <p:extLst>
      <p:ext uri="{BB962C8B-B14F-4D97-AF65-F5344CB8AC3E}">
        <p14:creationId xmlns:p14="http://schemas.microsoft.com/office/powerpoint/2010/main" val="185575706"/>
      </p:ext>
    </p:extLst>
  </p:cSld>
  <p:clrMapOvr>
    <a:masterClrMapping/>
  </p:clrMapOvr>
  <p:transition spd="slow" advClick="0" advTm="1000">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 #19">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E0D0326-8B12-4DFB-806D-823351E5BF4F}"/>
              </a:ext>
            </a:extLst>
          </p:cNvPr>
          <p:cNvSpPr>
            <a:spLocks noGrp="1"/>
          </p:cNvSpPr>
          <p:nvPr>
            <p:ph type="pic" sz="quarter" idx="10"/>
          </p:nvPr>
        </p:nvSpPr>
        <p:spPr>
          <a:xfrm>
            <a:off x="11503026" y="0"/>
            <a:ext cx="12874624" cy="6934200"/>
          </a:xfrm>
          <a:prstGeom prst="rect">
            <a:avLst/>
          </a:prstGeom>
        </p:spPr>
        <p:txBody>
          <a:bodyPr/>
          <a:lstStyle/>
          <a:p>
            <a:pPr lvl="0"/>
            <a:endParaRPr lang="ru-RU" noProof="0"/>
          </a:p>
        </p:txBody>
      </p:sp>
    </p:spTree>
    <p:extLst>
      <p:ext uri="{BB962C8B-B14F-4D97-AF65-F5344CB8AC3E}">
        <p14:creationId xmlns:p14="http://schemas.microsoft.com/office/powerpoint/2010/main" val="2828499594"/>
      </p:ext>
    </p:extLst>
  </p:cSld>
  <p:clrMapOvr>
    <a:masterClrMapping/>
  </p:clrMapOvr>
  <p:transition spd="slow" advClick="0" advTm="1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948021"/>
      </p:ext>
    </p:extLst>
  </p:cSld>
  <p:clrMapOvr>
    <a:masterClrMapping/>
  </p:clrMapOvr>
  <p:transition spd="slow" advClick="0" advTm="1000">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 #20">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5F4EB33-2A19-405E-95D0-8899CCA957A3}"/>
              </a:ext>
            </a:extLst>
          </p:cNvPr>
          <p:cNvSpPr>
            <a:spLocks noGrp="1"/>
          </p:cNvSpPr>
          <p:nvPr>
            <p:ph type="pic" sz="quarter" idx="10"/>
          </p:nvPr>
        </p:nvSpPr>
        <p:spPr>
          <a:xfrm>
            <a:off x="0" y="0"/>
            <a:ext cx="12874623" cy="6921910"/>
          </a:xfrm>
          <a:prstGeom prst="rect">
            <a:avLst/>
          </a:prstGeom>
        </p:spPr>
        <p:txBody>
          <a:bodyPr/>
          <a:lstStyle/>
          <a:p>
            <a:pPr lvl="0"/>
            <a:endParaRPr lang="ru-RU" noProof="0"/>
          </a:p>
        </p:txBody>
      </p:sp>
    </p:spTree>
    <p:extLst>
      <p:ext uri="{BB962C8B-B14F-4D97-AF65-F5344CB8AC3E}">
        <p14:creationId xmlns:p14="http://schemas.microsoft.com/office/powerpoint/2010/main" val="4071857416"/>
      </p:ext>
    </p:extLst>
  </p:cSld>
  <p:clrMapOvr>
    <a:masterClrMapping/>
  </p:clrMapOvr>
  <p:transition spd="slow" advClick="0" advTm="1000">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 #2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FF24E01-E31D-48A1-859C-8BA06F6385B6}"/>
              </a:ext>
            </a:extLst>
          </p:cNvPr>
          <p:cNvSpPr>
            <a:spLocks noGrp="1"/>
          </p:cNvSpPr>
          <p:nvPr>
            <p:ph type="pic" sz="quarter" idx="10"/>
          </p:nvPr>
        </p:nvSpPr>
        <p:spPr>
          <a:xfrm>
            <a:off x="1" y="0"/>
            <a:ext cx="24374474" cy="13716000"/>
          </a:xfrm>
          <a:prstGeom prst="rect">
            <a:avLst/>
          </a:prstGeom>
        </p:spPr>
        <p:txBody>
          <a:bodyPr/>
          <a:lstStyle/>
          <a:p>
            <a:pPr lvl="0"/>
            <a:endParaRPr lang="ru-RU" noProof="0"/>
          </a:p>
        </p:txBody>
      </p:sp>
    </p:spTree>
    <p:extLst>
      <p:ext uri="{BB962C8B-B14F-4D97-AF65-F5344CB8AC3E}">
        <p14:creationId xmlns:p14="http://schemas.microsoft.com/office/powerpoint/2010/main" val="1412962118"/>
      </p:ext>
    </p:extLst>
  </p:cSld>
  <p:clrMapOvr>
    <a:masterClrMapping/>
  </p:clrMapOvr>
  <p:transition spd="slow" advClick="0" advTm="1000">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2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AF52C65-92FE-4FF3-89C5-86DCBE200A11}"/>
              </a:ext>
            </a:extLst>
          </p:cNvPr>
          <p:cNvSpPr>
            <a:spLocks noGrp="1"/>
          </p:cNvSpPr>
          <p:nvPr>
            <p:ph type="pic" sz="quarter" idx="10"/>
          </p:nvPr>
        </p:nvSpPr>
        <p:spPr>
          <a:xfrm>
            <a:off x="0" y="0"/>
            <a:ext cx="11731625" cy="13716000"/>
          </a:xfrm>
          <a:prstGeom prst="rect">
            <a:avLst/>
          </a:prstGeom>
        </p:spPr>
        <p:txBody>
          <a:bodyPr/>
          <a:lstStyle/>
          <a:p>
            <a:pPr lvl="0"/>
            <a:endParaRPr lang="ru-RU" noProof="0"/>
          </a:p>
        </p:txBody>
      </p:sp>
    </p:spTree>
    <p:extLst>
      <p:ext uri="{BB962C8B-B14F-4D97-AF65-F5344CB8AC3E}">
        <p14:creationId xmlns:p14="http://schemas.microsoft.com/office/powerpoint/2010/main" val="3170423292"/>
      </p:ext>
    </p:extLst>
  </p:cSld>
  <p:clrMapOvr>
    <a:masterClrMapping/>
  </p:clrMapOvr>
  <p:transition spd="slow" advClick="0" advTm="1000">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 #23">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7B7FC69-BE6F-45C9-95B6-7D35C9908A7C}"/>
              </a:ext>
            </a:extLst>
          </p:cNvPr>
          <p:cNvSpPr>
            <a:spLocks noGrp="1"/>
          </p:cNvSpPr>
          <p:nvPr>
            <p:ph type="pic" sz="quarter" idx="10"/>
          </p:nvPr>
        </p:nvSpPr>
        <p:spPr>
          <a:xfrm>
            <a:off x="12569825" y="-1"/>
            <a:ext cx="9220200" cy="6153329"/>
          </a:xfrm>
          <a:prstGeom prst="rect">
            <a:avLst/>
          </a:prstGeom>
        </p:spPr>
        <p:txBody>
          <a:bodyPr/>
          <a:lstStyle/>
          <a:p>
            <a:pPr lvl="0"/>
            <a:endParaRPr lang="ru-RU" noProof="0"/>
          </a:p>
        </p:txBody>
      </p:sp>
      <p:sp>
        <p:nvSpPr>
          <p:cNvPr id="6" name="Picture Placeholder 4">
            <a:extLst>
              <a:ext uri="{FF2B5EF4-FFF2-40B4-BE49-F238E27FC236}">
                <a16:creationId xmlns:a16="http://schemas.microsoft.com/office/drawing/2014/main" id="{7A84B46F-D206-4597-BB5F-2C5139BF143F}"/>
              </a:ext>
            </a:extLst>
          </p:cNvPr>
          <p:cNvSpPr>
            <a:spLocks noGrp="1"/>
          </p:cNvSpPr>
          <p:nvPr>
            <p:ph type="pic" sz="quarter" idx="11"/>
          </p:nvPr>
        </p:nvSpPr>
        <p:spPr>
          <a:xfrm>
            <a:off x="17599023" y="7533174"/>
            <a:ext cx="6778625" cy="6182826"/>
          </a:xfrm>
          <a:prstGeom prst="rect">
            <a:avLst/>
          </a:prstGeom>
        </p:spPr>
        <p:txBody>
          <a:bodyPr/>
          <a:lstStyle/>
          <a:p>
            <a:pPr lvl="0"/>
            <a:endParaRPr lang="ru-RU" noProof="0"/>
          </a:p>
        </p:txBody>
      </p:sp>
    </p:spTree>
    <p:extLst>
      <p:ext uri="{BB962C8B-B14F-4D97-AF65-F5344CB8AC3E}">
        <p14:creationId xmlns:p14="http://schemas.microsoft.com/office/powerpoint/2010/main" val="4163638411"/>
      </p:ext>
    </p:extLst>
  </p:cSld>
  <p:clrMapOvr>
    <a:masterClrMapping/>
  </p:clrMapOvr>
  <p:transition spd="slow" advClick="0" advTm="1000">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24">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7ED739C5-8E27-41D3-A705-D93171B6F24D}"/>
              </a:ext>
            </a:extLst>
          </p:cNvPr>
          <p:cNvSpPr>
            <a:spLocks noGrp="1"/>
          </p:cNvSpPr>
          <p:nvPr>
            <p:ph type="pic" sz="quarter" idx="11"/>
          </p:nvPr>
        </p:nvSpPr>
        <p:spPr>
          <a:xfrm>
            <a:off x="17599023" y="7562671"/>
            <a:ext cx="6778624" cy="6153329"/>
          </a:xfrm>
          <a:prstGeom prst="rect">
            <a:avLst/>
          </a:prstGeom>
        </p:spPr>
        <p:txBody>
          <a:bodyPr/>
          <a:lstStyle/>
          <a:p>
            <a:pPr lvl="0"/>
            <a:endParaRPr lang="ru-RU" noProof="0"/>
          </a:p>
        </p:txBody>
      </p:sp>
      <p:sp>
        <p:nvSpPr>
          <p:cNvPr id="5" name="Picture Placeholder 4">
            <a:extLst>
              <a:ext uri="{FF2B5EF4-FFF2-40B4-BE49-F238E27FC236}">
                <a16:creationId xmlns:a16="http://schemas.microsoft.com/office/drawing/2014/main" id="{07FD68F8-3893-4E1E-B0F1-725315AFC24F}"/>
              </a:ext>
            </a:extLst>
          </p:cNvPr>
          <p:cNvSpPr>
            <a:spLocks noGrp="1"/>
          </p:cNvSpPr>
          <p:nvPr>
            <p:ph type="pic" sz="quarter" idx="10"/>
          </p:nvPr>
        </p:nvSpPr>
        <p:spPr>
          <a:xfrm>
            <a:off x="8074025" y="7562671"/>
            <a:ext cx="9220200" cy="6153329"/>
          </a:xfrm>
          <a:prstGeom prst="rect">
            <a:avLst/>
          </a:prstGeom>
        </p:spPr>
        <p:txBody>
          <a:bodyPr/>
          <a:lstStyle/>
          <a:p>
            <a:pPr lvl="0"/>
            <a:endParaRPr lang="ru-RU" noProof="0"/>
          </a:p>
        </p:txBody>
      </p:sp>
    </p:spTree>
    <p:extLst>
      <p:ext uri="{BB962C8B-B14F-4D97-AF65-F5344CB8AC3E}">
        <p14:creationId xmlns:p14="http://schemas.microsoft.com/office/powerpoint/2010/main" val="2272234575"/>
      </p:ext>
    </p:extLst>
  </p:cSld>
  <p:clrMapOvr>
    <a:masterClrMapping/>
  </p:clrMapOvr>
  <p:transition spd="slow" advClick="0" advTm="1000">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ide #25">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F45C8F6-C703-45E4-AF21-FA7A59636A53}"/>
              </a:ext>
            </a:extLst>
          </p:cNvPr>
          <p:cNvSpPr>
            <a:spLocks noGrp="1"/>
          </p:cNvSpPr>
          <p:nvPr>
            <p:ph type="pic" sz="quarter" idx="10"/>
          </p:nvPr>
        </p:nvSpPr>
        <p:spPr>
          <a:xfrm>
            <a:off x="0" y="7562671"/>
            <a:ext cx="9220199" cy="6153329"/>
          </a:xfrm>
          <a:prstGeom prst="rect">
            <a:avLst/>
          </a:prstGeom>
        </p:spPr>
        <p:txBody>
          <a:bodyPr/>
          <a:lstStyle/>
          <a:p>
            <a:pPr lvl="0"/>
            <a:endParaRPr lang="ru-RU" noProof="0"/>
          </a:p>
        </p:txBody>
      </p:sp>
      <p:sp>
        <p:nvSpPr>
          <p:cNvPr id="6" name="Picture Placeholder 4">
            <a:extLst>
              <a:ext uri="{FF2B5EF4-FFF2-40B4-BE49-F238E27FC236}">
                <a16:creationId xmlns:a16="http://schemas.microsoft.com/office/drawing/2014/main" id="{35D3D426-A1D0-406B-918B-C1124DE18E3D}"/>
              </a:ext>
            </a:extLst>
          </p:cNvPr>
          <p:cNvSpPr>
            <a:spLocks noGrp="1"/>
          </p:cNvSpPr>
          <p:nvPr>
            <p:ph type="pic" sz="quarter" idx="11"/>
          </p:nvPr>
        </p:nvSpPr>
        <p:spPr>
          <a:xfrm>
            <a:off x="7100413" y="1066800"/>
            <a:ext cx="6778623" cy="6153329"/>
          </a:xfrm>
          <a:prstGeom prst="rect">
            <a:avLst/>
          </a:prstGeom>
        </p:spPr>
        <p:txBody>
          <a:bodyPr/>
          <a:lstStyle/>
          <a:p>
            <a:pPr lvl="0"/>
            <a:endParaRPr lang="ru-RU" noProof="0"/>
          </a:p>
        </p:txBody>
      </p:sp>
    </p:spTree>
    <p:extLst>
      <p:ext uri="{BB962C8B-B14F-4D97-AF65-F5344CB8AC3E}">
        <p14:creationId xmlns:p14="http://schemas.microsoft.com/office/powerpoint/2010/main" val="1104612629"/>
      </p:ext>
    </p:extLst>
  </p:cSld>
  <p:clrMapOvr>
    <a:masterClrMapping/>
  </p:clrMapOvr>
  <p:transition spd="slow" advClick="0" advTm="1000">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ide #26">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83E93F13-1EBB-45F6-9736-0D4DC912C17C}"/>
              </a:ext>
            </a:extLst>
          </p:cNvPr>
          <p:cNvSpPr>
            <a:spLocks noGrp="1"/>
          </p:cNvSpPr>
          <p:nvPr>
            <p:ph type="pic" sz="quarter" idx="11"/>
          </p:nvPr>
        </p:nvSpPr>
        <p:spPr>
          <a:xfrm>
            <a:off x="8378826" y="6153330"/>
            <a:ext cx="6778624" cy="6153328"/>
          </a:xfrm>
          <a:prstGeom prst="rect">
            <a:avLst/>
          </a:prstGeom>
        </p:spPr>
        <p:txBody>
          <a:bodyPr/>
          <a:lstStyle/>
          <a:p>
            <a:pPr lvl="0"/>
            <a:endParaRPr lang="ru-RU" noProof="0"/>
          </a:p>
        </p:txBody>
      </p:sp>
      <p:sp>
        <p:nvSpPr>
          <p:cNvPr id="5" name="Picture Placeholder 4">
            <a:extLst>
              <a:ext uri="{FF2B5EF4-FFF2-40B4-BE49-F238E27FC236}">
                <a16:creationId xmlns:a16="http://schemas.microsoft.com/office/drawing/2014/main" id="{2446B3E1-149D-4C44-9825-6FD4437E93FA}"/>
              </a:ext>
            </a:extLst>
          </p:cNvPr>
          <p:cNvSpPr>
            <a:spLocks noGrp="1"/>
          </p:cNvSpPr>
          <p:nvPr>
            <p:ph type="pic" sz="quarter" idx="10"/>
          </p:nvPr>
        </p:nvSpPr>
        <p:spPr>
          <a:xfrm>
            <a:off x="15157450" y="0"/>
            <a:ext cx="9220200" cy="6153329"/>
          </a:xfrm>
          <a:prstGeom prst="rect">
            <a:avLst/>
          </a:prstGeom>
        </p:spPr>
        <p:txBody>
          <a:bodyPr/>
          <a:lstStyle/>
          <a:p>
            <a:pPr lvl="0"/>
            <a:endParaRPr lang="ru-RU" noProof="0"/>
          </a:p>
        </p:txBody>
      </p:sp>
    </p:spTree>
    <p:extLst>
      <p:ext uri="{BB962C8B-B14F-4D97-AF65-F5344CB8AC3E}">
        <p14:creationId xmlns:p14="http://schemas.microsoft.com/office/powerpoint/2010/main" val="2632716762"/>
      </p:ext>
    </p:extLst>
  </p:cSld>
  <p:clrMapOvr>
    <a:masterClrMapping/>
  </p:clrMapOvr>
  <p:transition spd="slow" advClick="0" advTm="1000">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2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8FF3306-E6EB-4AB2-BA1F-2B0BD56F95FC}"/>
              </a:ext>
            </a:extLst>
          </p:cNvPr>
          <p:cNvSpPr>
            <a:spLocks noGrp="1"/>
          </p:cNvSpPr>
          <p:nvPr>
            <p:ph type="pic" sz="quarter" idx="10"/>
          </p:nvPr>
        </p:nvSpPr>
        <p:spPr>
          <a:xfrm>
            <a:off x="9521826" y="2076271"/>
            <a:ext cx="14855824" cy="6153329"/>
          </a:xfrm>
          <a:prstGeom prst="rect">
            <a:avLst/>
          </a:prstGeom>
        </p:spPr>
        <p:txBody>
          <a:bodyPr/>
          <a:lstStyle/>
          <a:p>
            <a:pPr lvl="0"/>
            <a:endParaRPr lang="ru-RU" noProof="0"/>
          </a:p>
        </p:txBody>
      </p:sp>
      <p:sp>
        <p:nvSpPr>
          <p:cNvPr id="6" name="Picture Placeholder 4">
            <a:extLst>
              <a:ext uri="{FF2B5EF4-FFF2-40B4-BE49-F238E27FC236}">
                <a16:creationId xmlns:a16="http://schemas.microsoft.com/office/drawing/2014/main" id="{7DBE9942-DADB-4609-B29D-8ADC9BAE53EB}"/>
              </a:ext>
            </a:extLst>
          </p:cNvPr>
          <p:cNvSpPr>
            <a:spLocks noGrp="1"/>
          </p:cNvSpPr>
          <p:nvPr>
            <p:ph type="pic" sz="quarter" idx="11"/>
          </p:nvPr>
        </p:nvSpPr>
        <p:spPr>
          <a:xfrm>
            <a:off x="0" y="2076271"/>
            <a:ext cx="9521825" cy="6153329"/>
          </a:xfrm>
          <a:prstGeom prst="rect">
            <a:avLst/>
          </a:prstGeom>
        </p:spPr>
        <p:txBody>
          <a:bodyPr/>
          <a:lstStyle/>
          <a:p>
            <a:pPr lvl="0"/>
            <a:endParaRPr lang="ru-RU" noProof="0"/>
          </a:p>
        </p:txBody>
      </p:sp>
    </p:spTree>
    <p:extLst>
      <p:ext uri="{BB962C8B-B14F-4D97-AF65-F5344CB8AC3E}">
        <p14:creationId xmlns:p14="http://schemas.microsoft.com/office/powerpoint/2010/main" val="1608222627"/>
      </p:ext>
    </p:extLst>
  </p:cSld>
  <p:clrMapOvr>
    <a:masterClrMapping/>
  </p:clrMapOvr>
  <p:transition spd="slow" advClick="0" advTm="1000">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 #28">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17CC786-6E89-48B1-AE4B-C809312936AA}"/>
              </a:ext>
            </a:extLst>
          </p:cNvPr>
          <p:cNvSpPr>
            <a:spLocks noGrp="1"/>
          </p:cNvSpPr>
          <p:nvPr>
            <p:ph type="pic" sz="quarter" idx="10"/>
          </p:nvPr>
        </p:nvSpPr>
        <p:spPr>
          <a:xfrm>
            <a:off x="7959725" y="0"/>
            <a:ext cx="8458200" cy="13716000"/>
          </a:xfrm>
          <a:prstGeom prst="rect">
            <a:avLst/>
          </a:prstGeom>
        </p:spPr>
        <p:txBody>
          <a:bodyPr/>
          <a:lstStyle/>
          <a:p>
            <a:pPr lvl="0"/>
            <a:endParaRPr lang="ru-RU" noProof="0"/>
          </a:p>
        </p:txBody>
      </p:sp>
    </p:spTree>
    <p:extLst>
      <p:ext uri="{BB962C8B-B14F-4D97-AF65-F5344CB8AC3E}">
        <p14:creationId xmlns:p14="http://schemas.microsoft.com/office/powerpoint/2010/main" val="329336759"/>
      </p:ext>
    </p:extLst>
  </p:cSld>
  <p:clrMapOvr>
    <a:masterClrMapping/>
  </p:clrMapOvr>
  <p:transition spd="slow" advClick="0" advTm="1000">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lide #29">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66E77D1-000D-4AE4-A218-BA272F84BFD7}"/>
              </a:ext>
            </a:extLst>
          </p:cNvPr>
          <p:cNvSpPr>
            <a:spLocks noGrp="1"/>
          </p:cNvSpPr>
          <p:nvPr>
            <p:ph type="pic" sz="quarter" idx="10"/>
          </p:nvPr>
        </p:nvSpPr>
        <p:spPr>
          <a:xfrm>
            <a:off x="835025" y="6135328"/>
            <a:ext cx="22707600" cy="6666271"/>
          </a:xfrm>
          <a:prstGeom prst="rect">
            <a:avLst/>
          </a:prstGeom>
        </p:spPr>
        <p:txBody>
          <a:bodyPr/>
          <a:lstStyle/>
          <a:p>
            <a:pPr lvl="0"/>
            <a:endParaRPr lang="ru-RU" noProof="0"/>
          </a:p>
        </p:txBody>
      </p:sp>
    </p:spTree>
    <p:extLst>
      <p:ext uri="{BB962C8B-B14F-4D97-AF65-F5344CB8AC3E}">
        <p14:creationId xmlns:p14="http://schemas.microsoft.com/office/powerpoint/2010/main" val="2421856549"/>
      </p:ext>
    </p:extLst>
  </p:cSld>
  <p:clrMapOvr>
    <a:masterClrMapping/>
  </p:clrMapOvr>
  <p:transition spd="slow" advClick="0" advTm="1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1B8A51C-F156-4D3A-9863-BABD7E03C084}"/>
              </a:ext>
            </a:extLst>
          </p:cNvPr>
          <p:cNvSpPr>
            <a:spLocks noGrp="1"/>
          </p:cNvSpPr>
          <p:nvPr>
            <p:ph type="pic" sz="quarter" idx="10"/>
          </p:nvPr>
        </p:nvSpPr>
        <p:spPr>
          <a:xfrm>
            <a:off x="911225" y="914400"/>
            <a:ext cx="9220200" cy="11887200"/>
          </a:xfrm>
          <a:prstGeom prst="rect">
            <a:avLst/>
          </a:prstGeom>
        </p:spPr>
        <p:txBody>
          <a:bodyPr/>
          <a:lstStyle/>
          <a:p>
            <a:pPr lvl="0"/>
            <a:endParaRPr lang="ru-RU" noProof="0"/>
          </a:p>
        </p:txBody>
      </p:sp>
    </p:spTree>
    <p:extLst>
      <p:ext uri="{BB962C8B-B14F-4D97-AF65-F5344CB8AC3E}">
        <p14:creationId xmlns:p14="http://schemas.microsoft.com/office/powerpoint/2010/main" val="756143012"/>
      </p:ext>
    </p:extLst>
  </p:cSld>
  <p:clrMapOvr>
    <a:masterClrMapping/>
  </p:clrMapOvr>
  <p:transition spd="slow" advClick="0" advTm="1000">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 #30">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980470"/>
      </p:ext>
    </p:extLst>
  </p:cSld>
  <p:clrMapOvr>
    <a:masterClrMapping/>
  </p:clrMapOvr>
  <p:transition spd="slow" advClick="0" advTm="1000">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lide #3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89D5AF1-1350-4429-AB4A-2218E5915C72}"/>
              </a:ext>
            </a:extLst>
          </p:cNvPr>
          <p:cNvSpPr>
            <a:spLocks noGrp="1"/>
          </p:cNvSpPr>
          <p:nvPr>
            <p:ph type="pic" sz="quarter" idx="10"/>
          </p:nvPr>
        </p:nvSpPr>
        <p:spPr>
          <a:xfrm>
            <a:off x="1209368" y="7401232"/>
            <a:ext cx="10065056" cy="6314768"/>
          </a:xfrm>
          <a:prstGeom prst="rect">
            <a:avLst/>
          </a:prstGeom>
        </p:spPr>
        <p:txBody>
          <a:bodyPr/>
          <a:lstStyle/>
          <a:p>
            <a:pPr lvl="0"/>
            <a:endParaRPr lang="ru-RU" noProof="0"/>
          </a:p>
        </p:txBody>
      </p:sp>
    </p:spTree>
    <p:extLst>
      <p:ext uri="{BB962C8B-B14F-4D97-AF65-F5344CB8AC3E}">
        <p14:creationId xmlns:p14="http://schemas.microsoft.com/office/powerpoint/2010/main" val="1431821635"/>
      </p:ext>
    </p:extLst>
  </p:cSld>
  <p:clrMapOvr>
    <a:masterClrMapping/>
  </p:clrMapOvr>
  <p:transition spd="slow" advClick="0" advTm="1000">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lide #3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AE520A-7D43-42A4-8568-F4DAFB19C0C8}"/>
              </a:ext>
            </a:extLst>
          </p:cNvPr>
          <p:cNvSpPr>
            <a:spLocks noGrp="1"/>
          </p:cNvSpPr>
          <p:nvPr>
            <p:ph type="pic" sz="quarter" idx="10"/>
          </p:nvPr>
        </p:nvSpPr>
        <p:spPr>
          <a:xfrm>
            <a:off x="13951974" y="0"/>
            <a:ext cx="10425675" cy="13716000"/>
          </a:xfrm>
          <a:prstGeom prst="rect">
            <a:avLst/>
          </a:prstGeom>
        </p:spPr>
        <p:txBody>
          <a:bodyPr/>
          <a:lstStyle/>
          <a:p>
            <a:pPr lvl="0"/>
            <a:endParaRPr lang="ru-RU" noProof="0"/>
          </a:p>
        </p:txBody>
      </p:sp>
    </p:spTree>
    <p:extLst>
      <p:ext uri="{BB962C8B-B14F-4D97-AF65-F5344CB8AC3E}">
        <p14:creationId xmlns:p14="http://schemas.microsoft.com/office/powerpoint/2010/main" val="3815896338"/>
      </p:ext>
    </p:extLst>
  </p:cSld>
  <p:clrMapOvr>
    <a:masterClrMapping/>
  </p:clrMapOvr>
  <p:transition spd="slow" advClick="0" advTm="1000">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lide #3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6A11AA4-643C-4253-8F52-D1D768E4F914}"/>
              </a:ext>
            </a:extLst>
          </p:cNvPr>
          <p:cNvSpPr>
            <a:spLocks noGrp="1"/>
          </p:cNvSpPr>
          <p:nvPr>
            <p:ph type="pic" sz="quarter" idx="10"/>
          </p:nvPr>
        </p:nvSpPr>
        <p:spPr>
          <a:xfrm>
            <a:off x="1133168" y="7401232"/>
            <a:ext cx="10065055" cy="6314768"/>
          </a:xfrm>
          <a:prstGeom prst="rect">
            <a:avLst/>
          </a:prstGeom>
        </p:spPr>
        <p:txBody>
          <a:bodyPr/>
          <a:lstStyle/>
          <a:p>
            <a:pPr lvl="0"/>
            <a:endParaRPr lang="ru-RU" noProof="0"/>
          </a:p>
        </p:txBody>
      </p:sp>
    </p:spTree>
    <p:extLst>
      <p:ext uri="{BB962C8B-B14F-4D97-AF65-F5344CB8AC3E}">
        <p14:creationId xmlns:p14="http://schemas.microsoft.com/office/powerpoint/2010/main" val="997489062"/>
      </p:ext>
    </p:extLst>
  </p:cSld>
  <p:clrMapOvr>
    <a:masterClrMapping/>
  </p:clrMapOvr>
  <p:transition spd="slow" advClick="0" advTm="1000">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lide #34">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096976"/>
      </p:ext>
    </p:extLst>
  </p:cSld>
  <p:clrMapOvr>
    <a:masterClrMapping/>
  </p:clrMapOvr>
  <p:transition spd="slow" advClick="0" advTm="1000">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lide #35">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842638"/>
      </p:ext>
    </p:extLst>
  </p:cSld>
  <p:clrMapOvr>
    <a:masterClrMapping/>
  </p:clrMapOvr>
  <p:transition spd="slow" advClick="0" advTm="1000">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lide #36">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FB4B117-E9D7-43E1-BE43-1359D736FE35}"/>
              </a:ext>
            </a:extLst>
          </p:cNvPr>
          <p:cNvSpPr>
            <a:spLocks noGrp="1"/>
          </p:cNvSpPr>
          <p:nvPr>
            <p:ph type="pic" sz="quarter" idx="10"/>
          </p:nvPr>
        </p:nvSpPr>
        <p:spPr>
          <a:xfrm>
            <a:off x="0" y="0"/>
            <a:ext cx="12188825" cy="6858000"/>
          </a:xfrm>
          <a:prstGeom prst="rect">
            <a:avLst/>
          </a:prstGeom>
        </p:spPr>
        <p:txBody>
          <a:bodyPr/>
          <a:lstStyle/>
          <a:p>
            <a:pPr lvl="0"/>
            <a:endParaRPr lang="ru-RU" noProof="0"/>
          </a:p>
        </p:txBody>
      </p:sp>
      <p:sp>
        <p:nvSpPr>
          <p:cNvPr id="6" name="Picture Placeholder 4">
            <a:extLst>
              <a:ext uri="{FF2B5EF4-FFF2-40B4-BE49-F238E27FC236}">
                <a16:creationId xmlns:a16="http://schemas.microsoft.com/office/drawing/2014/main" id="{CAA4C969-AD3E-442B-A388-3A5774606D05}"/>
              </a:ext>
            </a:extLst>
          </p:cNvPr>
          <p:cNvSpPr>
            <a:spLocks noGrp="1"/>
          </p:cNvSpPr>
          <p:nvPr>
            <p:ph type="pic" sz="quarter" idx="11"/>
          </p:nvPr>
        </p:nvSpPr>
        <p:spPr>
          <a:xfrm>
            <a:off x="12185650" y="6858000"/>
            <a:ext cx="12188825" cy="6858000"/>
          </a:xfrm>
          <a:prstGeom prst="rect">
            <a:avLst/>
          </a:prstGeom>
        </p:spPr>
        <p:txBody>
          <a:bodyPr/>
          <a:lstStyle/>
          <a:p>
            <a:pPr lvl="0"/>
            <a:endParaRPr lang="ru-RU" noProof="0"/>
          </a:p>
        </p:txBody>
      </p:sp>
    </p:spTree>
    <p:extLst>
      <p:ext uri="{BB962C8B-B14F-4D97-AF65-F5344CB8AC3E}">
        <p14:creationId xmlns:p14="http://schemas.microsoft.com/office/powerpoint/2010/main" val="2759887513"/>
      </p:ext>
    </p:extLst>
  </p:cSld>
  <p:clrMapOvr>
    <a:masterClrMapping/>
  </p:clrMapOvr>
  <p:transition spd="slow" advClick="0" advTm="1000">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lide #37">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4EE74F9-ED5B-48F8-834C-C4F457D773C7}"/>
              </a:ext>
            </a:extLst>
          </p:cNvPr>
          <p:cNvSpPr>
            <a:spLocks noGrp="1"/>
          </p:cNvSpPr>
          <p:nvPr>
            <p:ph type="pic" sz="quarter" idx="10"/>
          </p:nvPr>
        </p:nvSpPr>
        <p:spPr>
          <a:xfrm>
            <a:off x="-6350" y="0"/>
            <a:ext cx="12188825" cy="6858000"/>
          </a:xfrm>
          <a:prstGeom prst="rect">
            <a:avLst/>
          </a:prstGeom>
        </p:spPr>
        <p:txBody>
          <a:bodyPr/>
          <a:lstStyle/>
          <a:p>
            <a:pPr lvl="0"/>
            <a:endParaRPr lang="ru-RU" noProof="0"/>
          </a:p>
        </p:txBody>
      </p:sp>
      <p:sp>
        <p:nvSpPr>
          <p:cNvPr id="8" name="Picture Placeholder 6">
            <a:extLst>
              <a:ext uri="{FF2B5EF4-FFF2-40B4-BE49-F238E27FC236}">
                <a16:creationId xmlns:a16="http://schemas.microsoft.com/office/drawing/2014/main" id="{B3973B5F-AB1F-4874-84A1-C0BECF48B4CA}"/>
              </a:ext>
            </a:extLst>
          </p:cNvPr>
          <p:cNvSpPr>
            <a:spLocks noGrp="1"/>
          </p:cNvSpPr>
          <p:nvPr>
            <p:ph type="pic" sz="quarter" idx="11"/>
          </p:nvPr>
        </p:nvSpPr>
        <p:spPr>
          <a:xfrm>
            <a:off x="12195175" y="0"/>
            <a:ext cx="12179300" cy="6858000"/>
          </a:xfrm>
          <a:prstGeom prst="rect">
            <a:avLst/>
          </a:prstGeom>
        </p:spPr>
        <p:txBody>
          <a:bodyPr/>
          <a:lstStyle/>
          <a:p>
            <a:pPr lvl="0"/>
            <a:endParaRPr lang="ru-RU" noProof="0"/>
          </a:p>
        </p:txBody>
      </p:sp>
      <p:sp>
        <p:nvSpPr>
          <p:cNvPr id="9" name="Picture Placeholder 6">
            <a:extLst>
              <a:ext uri="{FF2B5EF4-FFF2-40B4-BE49-F238E27FC236}">
                <a16:creationId xmlns:a16="http://schemas.microsoft.com/office/drawing/2014/main" id="{4D18F083-3A77-4352-BDBB-75794075B0BA}"/>
              </a:ext>
            </a:extLst>
          </p:cNvPr>
          <p:cNvSpPr>
            <a:spLocks noGrp="1"/>
          </p:cNvSpPr>
          <p:nvPr>
            <p:ph type="pic" sz="quarter" idx="12"/>
          </p:nvPr>
        </p:nvSpPr>
        <p:spPr>
          <a:xfrm>
            <a:off x="-19050" y="6858000"/>
            <a:ext cx="12188825" cy="6858000"/>
          </a:xfrm>
          <a:prstGeom prst="rect">
            <a:avLst/>
          </a:prstGeom>
        </p:spPr>
        <p:txBody>
          <a:bodyPr/>
          <a:lstStyle/>
          <a:p>
            <a:pPr lvl="0"/>
            <a:endParaRPr lang="ru-RU" noProof="0"/>
          </a:p>
        </p:txBody>
      </p:sp>
      <p:sp>
        <p:nvSpPr>
          <p:cNvPr id="10" name="Picture Placeholder 6">
            <a:extLst>
              <a:ext uri="{FF2B5EF4-FFF2-40B4-BE49-F238E27FC236}">
                <a16:creationId xmlns:a16="http://schemas.microsoft.com/office/drawing/2014/main" id="{1C108DAA-7708-4D8F-A2D9-A931544089A6}"/>
              </a:ext>
            </a:extLst>
          </p:cNvPr>
          <p:cNvSpPr>
            <a:spLocks noGrp="1"/>
          </p:cNvSpPr>
          <p:nvPr>
            <p:ph type="pic" sz="quarter" idx="13"/>
          </p:nvPr>
        </p:nvSpPr>
        <p:spPr>
          <a:xfrm>
            <a:off x="12182475" y="6858000"/>
            <a:ext cx="12179300" cy="6858000"/>
          </a:xfrm>
          <a:prstGeom prst="rect">
            <a:avLst/>
          </a:prstGeom>
        </p:spPr>
        <p:txBody>
          <a:bodyPr/>
          <a:lstStyle/>
          <a:p>
            <a:pPr lvl="0"/>
            <a:endParaRPr lang="ru-RU" noProof="0"/>
          </a:p>
        </p:txBody>
      </p:sp>
    </p:spTree>
    <p:extLst>
      <p:ext uri="{BB962C8B-B14F-4D97-AF65-F5344CB8AC3E}">
        <p14:creationId xmlns:p14="http://schemas.microsoft.com/office/powerpoint/2010/main" val="3002991434"/>
      </p:ext>
    </p:extLst>
  </p:cSld>
  <p:clrMapOvr>
    <a:masterClrMapping/>
  </p:clrMapOvr>
  <p:transition spd="slow" advClick="0" advTm="1000">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lide #38">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B2F42A5-FDA1-4691-B26F-C18156C959AB}"/>
              </a:ext>
            </a:extLst>
          </p:cNvPr>
          <p:cNvSpPr>
            <a:spLocks noGrp="1"/>
          </p:cNvSpPr>
          <p:nvPr>
            <p:ph type="pic" sz="quarter" idx="10"/>
          </p:nvPr>
        </p:nvSpPr>
        <p:spPr>
          <a:xfrm>
            <a:off x="0" y="0"/>
            <a:ext cx="7616825" cy="13716000"/>
          </a:xfrm>
          <a:prstGeom prst="rect">
            <a:avLst/>
          </a:prstGeom>
        </p:spPr>
        <p:txBody>
          <a:bodyPr/>
          <a:lstStyle/>
          <a:p>
            <a:pPr lvl="0"/>
            <a:endParaRPr lang="ru-RU" noProof="0"/>
          </a:p>
        </p:txBody>
      </p:sp>
    </p:spTree>
    <p:extLst>
      <p:ext uri="{BB962C8B-B14F-4D97-AF65-F5344CB8AC3E}">
        <p14:creationId xmlns:p14="http://schemas.microsoft.com/office/powerpoint/2010/main" val="2683667523"/>
      </p:ext>
    </p:extLst>
  </p:cSld>
  <p:clrMapOvr>
    <a:masterClrMapping/>
  </p:clrMapOvr>
  <p:transition spd="slow" advClick="0" advTm="1000">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lide #39">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50342"/>
      </p:ext>
    </p:extLst>
  </p:cSld>
  <p:clrMapOvr>
    <a:masterClrMapping/>
  </p:clrMapOvr>
  <p:transition spd="slow" advClick="0" advTm="1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4">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468508"/>
      </p:ext>
    </p:extLst>
  </p:cSld>
  <p:clrMapOvr>
    <a:masterClrMapping/>
  </p:clrMapOvr>
  <p:transition spd="slow" advClick="0" advTm="1000">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lide #40">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C53949C-3E9A-4EF3-9EE5-6C6FFE025E9F}"/>
              </a:ext>
            </a:extLst>
          </p:cNvPr>
          <p:cNvSpPr>
            <a:spLocks noGrp="1"/>
          </p:cNvSpPr>
          <p:nvPr>
            <p:ph type="pic" sz="quarter" idx="10"/>
          </p:nvPr>
        </p:nvSpPr>
        <p:spPr>
          <a:xfrm>
            <a:off x="8119112" y="0"/>
            <a:ext cx="8139427" cy="13716000"/>
          </a:xfrm>
          <a:prstGeom prst="rect">
            <a:avLst/>
          </a:prstGeom>
        </p:spPr>
        <p:txBody>
          <a:bodyPr/>
          <a:lstStyle/>
          <a:p>
            <a:pPr lvl="0"/>
            <a:endParaRPr lang="ru-RU" noProof="0"/>
          </a:p>
        </p:txBody>
      </p:sp>
      <p:sp>
        <p:nvSpPr>
          <p:cNvPr id="6" name="Picture Placeholder 4">
            <a:extLst>
              <a:ext uri="{FF2B5EF4-FFF2-40B4-BE49-F238E27FC236}">
                <a16:creationId xmlns:a16="http://schemas.microsoft.com/office/drawing/2014/main" id="{C42F9239-B187-4ECD-8180-58401C773D8A}"/>
              </a:ext>
            </a:extLst>
          </p:cNvPr>
          <p:cNvSpPr>
            <a:spLocks noGrp="1"/>
          </p:cNvSpPr>
          <p:nvPr>
            <p:ph type="pic" sz="quarter" idx="11"/>
          </p:nvPr>
        </p:nvSpPr>
        <p:spPr>
          <a:xfrm>
            <a:off x="16258539" y="0"/>
            <a:ext cx="8139427" cy="13716000"/>
          </a:xfrm>
          <a:prstGeom prst="rect">
            <a:avLst/>
          </a:prstGeom>
        </p:spPr>
        <p:txBody>
          <a:bodyPr/>
          <a:lstStyle/>
          <a:p>
            <a:pPr lvl="0"/>
            <a:endParaRPr lang="ru-RU" noProof="0"/>
          </a:p>
        </p:txBody>
      </p:sp>
    </p:spTree>
    <p:extLst>
      <p:ext uri="{BB962C8B-B14F-4D97-AF65-F5344CB8AC3E}">
        <p14:creationId xmlns:p14="http://schemas.microsoft.com/office/powerpoint/2010/main" val="417795618"/>
      </p:ext>
    </p:extLst>
  </p:cSld>
  <p:clrMapOvr>
    <a:masterClrMapping/>
  </p:clrMapOvr>
  <p:transition spd="slow" advClick="0" advTm="1000">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lide #4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303559-0315-4103-9EFA-751A45456B11}"/>
              </a:ext>
            </a:extLst>
          </p:cNvPr>
          <p:cNvSpPr>
            <a:spLocks noGrp="1"/>
          </p:cNvSpPr>
          <p:nvPr>
            <p:ph type="pic" sz="quarter" idx="10"/>
          </p:nvPr>
        </p:nvSpPr>
        <p:spPr>
          <a:xfrm>
            <a:off x="0" y="0"/>
            <a:ext cx="24377649" cy="13716000"/>
          </a:xfrm>
          <a:prstGeom prst="rect">
            <a:avLst/>
          </a:prstGeom>
        </p:spPr>
        <p:txBody>
          <a:bodyPr/>
          <a:lstStyle/>
          <a:p>
            <a:pPr lvl="0"/>
            <a:endParaRPr lang="ru-RU" noProof="0"/>
          </a:p>
        </p:txBody>
      </p:sp>
    </p:spTree>
    <p:extLst>
      <p:ext uri="{BB962C8B-B14F-4D97-AF65-F5344CB8AC3E}">
        <p14:creationId xmlns:p14="http://schemas.microsoft.com/office/powerpoint/2010/main" val="2030378132"/>
      </p:ext>
    </p:extLst>
  </p:cSld>
  <p:clrMapOvr>
    <a:masterClrMapping/>
  </p:clrMapOvr>
  <p:transition spd="slow" advClick="0" advTm="1000">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lide #4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6F36FD6-5BA2-42C3-BF12-FD44C41FF257}"/>
              </a:ext>
            </a:extLst>
          </p:cNvPr>
          <p:cNvSpPr>
            <a:spLocks noGrp="1"/>
          </p:cNvSpPr>
          <p:nvPr>
            <p:ph type="pic" sz="quarter" idx="10"/>
          </p:nvPr>
        </p:nvSpPr>
        <p:spPr>
          <a:xfrm>
            <a:off x="7010399" y="6840538"/>
            <a:ext cx="16303626" cy="5773738"/>
          </a:xfrm>
          <a:prstGeom prst="rect">
            <a:avLst/>
          </a:prstGeom>
        </p:spPr>
        <p:txBody>
          <a:bodyPr/>
          <a:lstStyle/>
          <a:p>
            <a:pPr lvl="0"/>
            <a:endParaRPr lang="ru-RU" noProof="0"/>
          </a:p>
        </p:txBody>
      </p:sp>
    </p:spTree>
    <p:extLst>
      <p:ext uri="{BB962C8B-B14F-4D97-AF65-F5344CB8AC3E}">
        <p14:creationId xmlns:p14="http://schemas.microsoft.com/office/powerpoint/2010/main" val="1803999829"/>
      </p:ext>
    </p:extLst>
  </p:cSld>
  <p:clrMapOvr>
    <a:masterClrMapping/>
  </p:clrMapOvr>
  <p:transition spd="slow" advClick="0" advTm="1000">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lide #43">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AAF74BC6-D4FC-44C5-AEBA-7FDF314F28E6}"/>
              </a:ext>
            </a:extLst>
          </p:cNvPr>
          <p:cNvSpPr>
            <a:spLocks noGrp="1"/>
          </p:cNvSpPr>
          <p:nvPr>
            <p:ph type="pic" sz="quarter" idx="10"/>
          </p:nvPr>
        </p:nvSpPr>
        <p:spPr>
          <a:xfrm>
            <a:off x="-6350" y="-1"/>
            <a:ext cx="4875137" cy="4571999"/>
          </a:xfrm>
          <a:prstGeom prst="rect">
            <a:avLst/>
          </a:prstGeom>
        </p:spPr>
        <p:txBody>
          <a:bodyPr/>
          <a:lstStyle/>
          <a:p>
            <a:pPr lvl="0"/>
            <a:endParaRPr lang="ru-RU" noProof="0"/>
          </a:p>
        </p:txBody>
      </p:sp>
      <p:sp>
        <p:nvSpPr>
          <p:cNvPr id="16" name="Picture Placeholder 14">
            <a:extLst>
              <a:ext uri="{FF2B5EF4-FFF2-40B4-BE49-F238E27FC236}">
                <a16:creationId xmlns:a16="http://schemas.microsoft.com/office/drawing/2014/main" id="{BAA45E04-3654-45CB-A60B-6018468316CC}"/>
              </a:ext>
            </a:extLst>
          </p:cNvPr>
          <p:cNvSpPr>
            <a:spLocks noGrp="1"/>
          </p:cNvSpPr>
          <p:nvPr>
            <p:ph type="pic" sz="quarter" idx="11"/>
          </p:nvPr>
        </p:nvSpPr>
        <p:spPr>
          <a:xfrm>
            <a:off x="4881413" y="-1"/>
            <a:ext cx="4875137" cy="4571999"/>
          </a:xfrm>
          <a:prstGeom prst="rect">
            <a:avLst/>
          </a:prstGeom>
        </p:spPr>
        <p:txBody>
          <a:bodyPr/>
          <a:lstStyle/>
          <a:p>
            <a:pPr lvl="0"/>
            <a:endParaRPr lang="ru-RU" noProof="0"/>
          </a:p>
        </p:txBody>
      </p:sp>
      <p:sp>
        <p:nvSpPr>
          <p:cNvPr id="17" name="Picture Placeholder 14">
            <a:extLst>
              <a:ext uri="{FF2B5EF4-FFF2-40B4-BE49-F238E27FC236}">
                <a16:creationId xmlns:a16="http://schemas.microsoft.com/office/drawing/2014/main" id="{70479A5E-6427-467E-BE41-DE97459880FB}"/>
              </a:ext>
            </a:extLst>
          </p:cNvPr>
          <p:cNvSpPr>
            <a:spLocks noGrp="1"/>
          </p:cNvSpPr>
          <p:nvPr>
            <p:ph type="pic" sz="quarter" idx="12"/>
          </p:nvPr>
        </p:nvSpPr>
        <p:spPr>
          <a:xfrm>
            <a:off x="9769176" y="-1"/>
            <a:ext cx="4875137" cy="4571999"/>
          </a:xfrm>
          <a:prstGeom prst="rect">
            <a:avLst/>
          </a:prstGeom>
        </p:spPr>
        <p:txBody>
          <a:bodyPr/>
          <a:lstStyle/>
          <a:p>
            <a:pPr lvl="0"/>
            <a:endParaRPr lang="ru-RU" noProof="0"/>
          </a:p>
        </p:txBody>
      </p:sp>
      <p:sp>
        <p:nvSpPr>
          <p:cNvPr id="18" name="Picture Placeholder 14">
            <a:extLst>
              <a:ext uri="{FF2B5EF4-FFF2-40B4-BE49-F238E27FC236}">
                <a16:creationId xmlns:a16="http://schemas.microsoft.com/office/drawing/2014/main" id="{6DA17482-9C49-4D0D-A722-479851A91CD6}"/>
              </a:ext>
            </a:extLst>
          </p:cNvPr>
          <p:cNvSpPr>
            <a:spLocks noGrp="1"/>
          </p:cNvSpPr>
          <p:nvPr>
            <p:ph type="pic" sz="quarter" idx="13"/>
          </p:nvPr>
        </p:nvSpPr>
        <p:spPr>
          <a:xfrm>
            <a:off x="14656939" y="-1"/>
            <a:ext cx="4875137" cy="4571999"/>
          </a:xfrm>
          <a:prstGeom prst="rect">
            <a:avLst/>
          </a:prstGeom>
        </p:spPr>
        <p:txBody>
          <a:bodyPr/>
          <a:lstStyle/>
          <a:p>
            <a:pPr lvl="0"/>
            <a:endParaRPr lang="ru-RU" noProof="0"/>
          </a:p>
        </p:txBody>
      </p:sp>
      <p:sp>
        <p:nvSpPr>
          <p:cNvPr id="21" name="Picture Placeholder 14">
            <a:extLst>
              <a:ext uri="{FF2B5EF4-FFF2-40B4-BE49-F238E27FC236}">
                <a16:creationId xmlns:a16="http://schemas.microsoft.com/office/drawing/2014/main" id="{72107252-07CF-4592-A1BE-396FF6E187A8}"/>
              </a:ext>
            </a:extLst>
          </p:cNvPr>
          <p:cNvSpPr>
            <a:spLocks noGrp="1"/>
          </p:cNvSpPr>
          <p:nvPr>
            <p:ph type="pic" sz="quarter" idx="16"/>
          </p:nvPr>
        </p:nvSpPr>
        <p:spPr>
          <a:xfrm>
            <a:off x="4881413" y="9143997"/>
            <a:ext cx="4875137" cy="4571999"/>
          </a:xfrm>
          <a:prstGeom prst="rect">
            <a:avLst/>
          </a:prstGeom>
        </p:spPr>
        <p:txBody>
          <a:bodyPr/>
          <a:lstStyle/>
          <a:p>
            <a:pPr lvl="0"/>
            <a:endParaRPr lang="ru-RU" noProof="0"/>
          </a:p>
        </p:txBody>
      </p:sp>
      <p:sp>
        <p:nvSpPr>
          <p:cNvPr id="25" name="Picture Placeholder 14">
            <a:extLst>
              <a:ext uri="{FF2B5EF4-FFF2-40B4-BE49-F238E27FC236}">
                <a16:creationId xmlns:a16="http://schemas.microsoft.com/office/drawing/2014/main" id="{0BAA9B8C-6FB0-413C-9DC9-6381D00412B4}"/>
              </a:ext>
            </a:extLst>
          </p:cNvPr>
          <p:cNvSpPr>
            <a:spLocks noGrp="1"/>
          </p:cNvSpPr>
          <p:nvPr>
            <p:ph type="pic" sz="quarter" idx="20"/>
          </p:nvPr>
        </p:nvSpPr>
        <p:spPr>
          <a:xfrm>
            <a:off x="-6350" y="4571994"/>
            <a:ext cx="4875137" cy="4571999"/>
          </a:xfrm>
          <a:prstGeom prst="rect">
            <a:avLst/>
          </a:prstGeom>
        </p:spPr>
        <p:txBody>
          <a:bodyPr/>
          <a:lstStyle/>
          <a:p>
            <a:pPr lvl="0"/>
            <a:endParaRPr lang="ru-RU" noProof="0"/>
          </a:p>
        </p:txBody>
      </p:sp>
      <p:sp>
        <p:nvSpPr>
          <p:cNvPr id="26" name="Picture Placeholder 14">
            <a:extLst>
              <a:ext uri="{FF2B5EF4-FFF2-40B4-BE49-F238E27FC236}">
                <a16:creationId xmlns:a16="http://schemas.microsoft.com/office/drawing/2014/main" id="{3A5E2474-5208-4706-B61C-8BD577F892C1}"/>
              </a:ext>
            </a:extLst>
          </p:cNvPr>
          <p:cNvSpPr>
            <a:spLocks noGrp="1"/>
          </p:cNvSpPr>
          <p:nvPr>
            <p:ph type="pic" sz="quarter" idx="21"/>
          </p:nvPr>
        </p:nvSpPr>
        <p:spPr>
          <a:xfrm>
            <a:off x="4881413" y="4571994"/>
            <a:ext cx="4875137" cy="4571999"/>
          </a:xfrm>
          <a:prstGeom prst="rect">
            <a:avLst/>
          </a:prstGeom>
        </p:spPr>
        <p:txBody>
          <a:bodyPr/>
          <a:lstStyle/>
          <a:p>
            <a:pPr lvl="0"/>
            <a:endParaRPr lang="ru-RU" noProof="0"/>
          </a:p>
        </p:txBody>
      </p:sp>
    </p:spTree>
    <p:extLst>
      <p:ext uri="{BB962C8B-B14F-4D97-AF65-F5344CB8AC3E}">
        <p14:creationId xmlns:p14="http://schemas.microsoft.com/office/powerpoint/2010/main" val="1154609766"/>
      </p:ext>
    </p:extLst>
  </p:cSld>
  <p:clrMapOvr>
    <a:masterClrMapping/>
  </p:clrMapOvr>
  <p:transition spd="slow" advClick="0" advTm="1000">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lide #44">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429246"/>
      </p:ext>
    </p:extLst>
  </p:cSld>
  <p:clrMapOvr>
    <a:masterClrMapping/>
  </p:clrMapOvr>
  <p:transition spd="slow" advClick="0" advTm="1000">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lide #45">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AEC70844-23E6-452A-8777-158D185A60C9}"/>
              </a:ext>
            </a:extLst>
          </p:cNvPr>
          <p:cNvSpPr>
            <a:spLocks noGrp="1"/>
          </p:cNvSpPr>
          <p:nvPr>
            <p:ph type="pic" sz="quarter" idx="10"/>
          </p:nvPr>
        </p:nvSpPr>
        <p:spPr>
          <a:xfrm>
            <a:off x="8455025" y="0"/>
            <a:ext cx="8153400" cy="13716000"/>
          </a:xfrm>
          <a:prstGeom prst="rect">
            <a:avLst/>
          </a:prstGeom>
        </p:spPr>
        <p:txBody>
          <a:bodyPr/>
          <a:lstStyle/>
          <a:p>
            <a:pPr lvl="0"/>
            <a:endParaRPr lang="ru-RU" noProof="0"/>
          </a:p>
        </p:txBody>
      </p:sp>
    </p:spTree>
    <p:extLst>
      <p:ext uri="{BB962C8B-B14F-4D97-AF65-F5344CB8AC3E}">
        <p14:creationId xmlns:p14="http://schemas.microsoft.com/office/powerpoint/2010/main" val="4045246508"/>
      </p:ext>
    </p:extLst>
  </p:cSld>
  <p:clrMapOvr>
    <a:masterClrMapping/>
  </p:clrMapOvr>
  <p:transition spd="slow" advClick="0" advTm="1000">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lide #46">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380934"/>
      </p:ext>
    </p:extLst>
  </p:cSld>
  <p:clrMapOvr>
    <a:masterClrMapping/>
  </p:clrMapOvr>
  <p:transition spd="slow" advClick="0" advTm="1000">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lide #4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B9D1745-1989-4C77-AEFC-A62CC5B48DF4}"/>
              </a:ext>
            </a:extLst>
          </p:cNvPr>
          <p:cNvSpPr>
            <a:spLocks noGrp="1"/>
          </p:cNvSpPr>
          <p:nvPr>
            <p:ph type="pic" sz="quarter" idx="10"/>
          </p:nvPr>
        </p:nvSpPr>
        <p:spPr>
          <a:xfrm>
            <a:off x="11045826" y="1123950"/>
            <a:ext cx="6117456" cy="5734050"/>
          </a:xfrm>
          <a:prstGeom prst="rect">
            <a:avLst/>
          </a:prstGeom>
        </p:spPr>
        <p:txBody>
          <a:bodyPr/>
          <a:lstStyle/>
          <a:p>
            <a:pPr lvl="0"/>
            <a:endParaRPr lang="ru-RU" noProof="0"/>
          </a:p>
        </p:txBody>
      </p:sp>
      <p:sp>
        <p:nvSpPr>
          <p:cNvPr id="6" name="Picture Placeholder 4">
            <a:extLst>
              <a:ext uri="{FF2B5EF4-FFF2-40B4-BE49-F238E27FC236}">
                <a16:creationId xmlns:a16="http://schemas.microsoft.com/office/drawing/2014/main" id="{8B105234-F6DB-4627-9DE4-C7596270F4C8}"/>
              </a:ext>
            </a:extLst>
          </p:cNvPr>
          <p:cNvSpPr>
            <a:spLocks noGrp="1"/>
          </p:cNvSpPr>
          <p:nvPr>
            <p:ph type="pic" sz="quarter" idx="11"/>
          </p:nvPr>
        </p:nvSpPr>
        <p:spPr>
          <a:xfrm>
            <a:off x="17163283" y="6858000"/>
            <a:ext cx="6117456" cy="5734050"/>
          </a:xfrm>
          <a:prstGeom prst="rect">
            <a:avLst/>
          </a:prstGeom>
        </p:spPr>
        <p:txBody>
          <a:bodyPr/>
          <a:lstStyle/>
          <a:p>
            <a:pPr lvl="0"/>
            <a:endParaRPr lang="ru-RU" noProof="0"/>
          </a:p>
        </p:txBody>
      </p:sp>
    </p:spTree>
    <p:extLst>
      <p:ext uri="{BB962C8B-B14F-4D97-AF65-F5344CB8AC3E}">
        <p14:creationId xmlns:p14="http://schemas.microsoft.com/office/powerpoint/2010/main" val="2539182625"/>
      </p:ext>
    </p:extLst>
  </p:cSld>
  <p:clrMapOvr>
    <a:masterClrMapping/>
  </p:clrMapOvr>
  <p:transition spd="slow" advClick="0" advTm="1000">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lide_48">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1F2D9B7-4819-4123-9423-5FC4A380E9B0}"/>
              </a:ext>
            </a:extLst>
          </p:cNvPr>
          <p:cNvSpPr>
            <a:spLocks noGrp="1"/>
          </p:cNvSpPr>
          <p:nvPr>
            <p:ph type="pic" sz="quarter" idx="10"/>
          </p:nvPr>
        </p:nvSpPr>
        <p:spPr>
          <a:xfrm>
            <a:off x="0" y="4572000"/>
            <a:ext cx="8125883" cy="4572000"/>
          </a:xfrm>
          <a:prstGeom prst="rect">
            <a:avLst/>
          </a:prstGeom>
        </p:spPr>
        <p:txBody>
          <a:bodyPr/>
          <a:lstStyle/>
          <a:p>
            <a:pPr lvl="0"/>
            <a:endParaRPr lang="ru-RU" noProof="0"/>
          </a:p>
        </p:txBody>
      </p:sp>
      <p:sp>
        <p:nvSpPr>
          <p:cNvPr id="7" name="Picture Placeholder 5">
            <a:extLst>
              <a:ext uri="{FF2B5EF4-FFF2-40B4-BE49-F238E27FC236}">
                <a16:creationId xmlns:a16="http://schemas.microsoft.com/office/drawing/2014/main" id="{F8435FB5-F4E7-40C5-9319-435973B27282}"/>
              </a:ext>
            </a:extLst>
          </p:cNvPr>
          <p:cNvSpPr>
            <a:spLocks noGrp="1"/>
          </p:cNvSpPr>
          <p:nvPr>
            <p:ph type="pic" sz="quarter" idx="11"/>
          </p:nvPr>
        </p:nvSpPr>
        <p:spPr>
          <a:xfrm>
            <a:off x="16251767" y="4572000"/>
            <a:ext cx="8125883" cy="4572000"/>
          </a:xfrm>
          <a:prstGeom prst="rect">
            <a:avLst/>
          </a:prstGeom>
        </p:spPr>
        <p:txBody>
          <a:bodyPr/>
          <a:lstStyle/>
          <a:p>
            <a:pPr lvl="0"/>
            <a:endParaRPr lang="ru-RU" noProof="0"/>
          </a:p>
        </p:txBody>
      </p:sp>
      <p:sp>
        <p:nvSpPr>
          <p:cNvPr id="8" name="Picture Placeholder 5">
            <a:extLst>
              <a:ext uri="{FF2B5EF4-FFF2-40B4-BE49-F238E27FC236}">
                <a16:creationId xmlns:a16="http://schemas.microsoft.com/office/drawing/2014/main" id="{C9129A2F-29FA-4CCD-B999-715551EE1BCD}"/>
              </a:ext>
            </a:extLst>
          </p:cNvPr>
          <p:cNvSpPr>
            <a:spLocks noGrp="1"/>
          </p:cNvSpPr>
          <p:nvPr>
            <p:ph type="pic" sz="quarter" idx="12"/>
          </p:nvPr>
        </p:nvSpPr>
        <p:spPr>
          <a:xfrm>
            <a:off x="8125884" y="9144000"/>
            <a:ext cx="8125883" cy="4572000"/>
          </a:xfrm>
          <a:prstGeom prst="rect">
            <a:avLst/>
          </a:prstGeom>
        </p:spPr>
        <p:txBody>
          <a:bodyPr/>
          <a:lstStyle/>
          <a:p>
            <a:pPr lvl="0"/>
            <a:endParaRPr lang="ru-RU" noProof="0"/>
          </a:p>
        </p:txBody>
      </p:sp>
    </p:spTree>
    <p:extLst>
      <p:ext uri="{BB962C8B-B14F-4D97-AF65-F5344CB8AC3E}">
        <p14:creationId xmlns:p14="http://schemas.microsoft.com/office/powerpoint/2010/main" val="1996011792"/>
      </p:ext>
    </p:extLst>
  </p:cSld>
  <p:clrMapOvr>
    <a:masterClrMapping/>
  </p:clrMapOvr>
  <p:transition spd="slow" advClick="0" advTm="1000">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lide #49">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A1F766-B929-4C93-81E2-39DB5C14E2FC}"/>
              </a:ext>
            </a:extLst>
          </p:cNvPr>
          <p:cNvSpPr>
            <a:spLocks noGrp="1"/>
          </p:cNvSpPr>
          <p:nvPr>
            <p:ph type="pic" sz="quarter" idx="10"/>
          </p:nvPr>
        </p:nvSpPr>
        <p:spPr>
          <a:xfrm>
            <a:off x="3044826" y="1"/>
            <a:ext cx="21332824" cy="6781799"/>
          </a:xfrm>
          <a:prstGeom prst="rect">
            <a:avLst/>
          </a:prstGeom>
        </p:spPr>
        <p:txBody>
          <a:bodyPr/>
          <a:lstStyle/>
          <a:p>
            <a:pPr lvl="0"/>
            <a:endParaRPr lang="ru-RU" noProof="0"/>
          </a:p>
        </p:txBody>
      </p:sp>
    </p:spTree>
    <p:extLst>
      <p:ext uri="{BB962C8B-B14F-4D97-AF65-F5344CB8AC3E}">
        <p14:creationId xmlns:p14="http://schemas.microsoft.com/office/powerpoint/2010/main" val="3435983255"/>
      </p:ext>
    </p:extLst>
  </p:cSld>
  <p:clrMapOvr>
    <a:masterClrMapping/>
  </p:clrMapOvr>
  <p:transition spd="slow" advClick="0" advTm="1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5">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4640578-E795-46A9-B3AC-7F0F2A2D47B2}"/>
              </a:ext>
            </a:extLst>
          </p:cNvPr>
          <p:cNvSpPr>
            <a:spLocks noGrp="1"/>
          </p:cNvSpPr>
          <p:nvPr>
            <p:ph type="pic" sz="quarter" idx="10"/>
          </p:nvPr>
        </p:nvSpPr>
        <p:spPr>
          <a:xfrm>
            <a:off x="911225" y="6648271"/>
            <a:ext cx="9220200" cy="6153329"/>
          </a:xfrm>
          <a:prstGeom prst="rect">
            <a:avLst/>
          </a:prstGeom>
        </p:spPr>
        <p:txBody>
          <a:bodyPr/>
          <a:lstStyle/>
          <a:p>
            <a:pPr lvl="0"/>
            <a:endParaRPr lang="ru-RU" noProof="0"/>
          </a:p>
        </p:txBody>
      </p:sp>
    </p:spTree>
    <p:extLst>
      <p:ext uri="{BB962C8B-B14F-4D97-AF65-F5344CB8AC3E}">
        <p14:creationId xmlns:p14="http://schemas.microsoft.com/office/powerpoint/2010/main" val="1856489908"/>
      </p:ext>
    </p:extLst>
  </p:cSld>
  <p:clrMapOvr>
    <a:masterClrMapping/>
  </p:clrMapOvr>
  <p:transition spd="slow" advClick="0" advTm="1000">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50">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769A42E-E45E-4E90-B446-7F2DD7FF2483}"/>
              </a:ext>
            </a:extLst>
          </p:cNvPr>
          <p:cNvSpPr>
            <a:spLocks noGrp="1"/>
          </p:cNvSpPr>
          <p:nvPr>
            <p:ph type="pic" sz="quarter" idx="10"/>
          </p:nvPr>
        </p:nvSpPr>
        <p:spPr>
          <a:xfrm>
            <a:off x="952500" y="838201"/>
            <a:ext cx="13944599" cy="12005184"/>
          </a:xfrm>
          <a:prstGeom prst="rect">
            <a:avLst/>
          </a:prstGeom>
        </p:spPr>
        <p:txBody>
          <a:bodyPr/>
          <a:lstStyle/>
          <a:p>
            <a:pPr lvl="0"/>
            <a:endParaRPr lang="ru-RU" noProof="0"/>
          </a:p>
        </p:txBody>
      </p:sp>
    </p:spTree>
    <p:extLst>
      <p:ext uri="{BB962C8B-B14F-4D97-AF65-F5344CB8AC3E}">
        <p14:creationId xmlns:p14="http://schemas.microsoft.com/office/powerpoint/2010/main" val="2012051501"/>
      </p:ext>
    </p:extLst>
  </p:cSld>
  <p:clrMapOvr>
    <a:masterClrMapping/>
  </p:clrMapOvr>
  <p:transition spd="slow" advClick="0" advTm="1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6">
    <p:spTree>
      <p:nvGrpSpPr>
        <p:cNvPr id="1" name=""/>
        <p:cNvGrpSpPr/>
        <p:nvPr/>
      </p:nvGrpSpPr>
      <p:grpSpPr>
        <a:xfrm>
          <a:off x="0" y="0"/>
          <a:ext cx="0" cy="0"/>
          <a:chOff x="0" y="0"/>
          <a:chExt cx="0" cy="0"/>
        </a:xfrm>
      </p:grpSpPr>
    </p:spTree>
    <p:extLst>
      <p:ext uri="{BB962C8B-B14F-4D97-AF65-F5344CB8AC3E}">
        <p14:creationId xmlns:p14="http://schemas.microsoft.com/office/powerpoint/2010/main" val="943290508"/>
      </p:ext>
    </p:extLst>
  </p:cSld>
  <p:clrMapOvr>
    <a:masterClrMapping/>
  </p:clrMapOvr>
  <p:transition spd="slow" advClick="0" advTm="100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7">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129349"/>
      </p:ext>
    </p:extLst>
  </p:cSld>
  <p:clrMapOvr>
    <a:masterClrMapping/>
  </p:clrMapOvr>
  <p:transition spd="slow" advClick="0" advTm="100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8">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EE41B03-34CA-4F79-8AC6-363507409755}"/>
              </a:ext>
            </a:extLst>
          </p:cNvPr>
          <p:cNvSpPr>
            <a:spLocks noGrp="1"/>
          </p:cNvSpPr>
          <p:nvPr>
            <p:ph type="pic" sz="quarter" idx="10"/>
          </p:nvPr>
        </p:nvSpPr>
        <p:spPr>
          <a:xfrm>
            <a:off x="17738580" y="914400"/>
            <a:ext cx="5781403" cy="11887200"/>
          </a:xfrm>
          <a:prstGeom prst="rect">
            <a:avLst/>
          </a:prstGeom>
        </p:spPr>
        <p:txBody>
          <a:bodyPr/>
          <a:lstStyle/>
          <a:p>
            <a:pPr lvl="0"/>
            <a:endParaRPr lang="ru-RU" noProof="0"/>
          </a:p>
        </p:txBody>
      </p:sp>
    </p:spTree>
    <p:extLst>
      <p:ext uri="{BB962C8B-B14F-4D97-AF65-F5344CB8AC3E}">
        <p14:creationId xmlns:p14="http://schemas.microsoft.com/office/powerpoint/2010/main" val="2152494119"/>
      </p:ext>
    </p:extLst>
  </p:cSld>
  <p:clrMapOvr>
    <a:masterClrMapping/>
  </p:clrMapOvr>
  <p:transition spd="slow" advClick="0" advTm="100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9">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2768398"/>
      </p:ext>
    </p:extLst>
  </p:cSld>
  <p:clrMapOvr>
    <a:masterClrMapping/>
  </p:clrMapOvr>
  <p:transition spd="slow" advClick="0" advTm="1000">
    <p:push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transition spd="slow" advClick="0" advTm="1000">
    <p:push dir="u"/>
  </p:transition>
  <p:hf hdr="0" ftr="0" dt="0"/>
  <p:txStyles>
    <p:titleStyle>
      <a:lvl1pPr algn="l" defTabSz="1827213" rtl="0" eaLnBrk="0" fontAlgn="base" hangingPunct="0">
        <a:lnSpc>
          <a:spcPct val="90000"/>
        </a:lnSpc>
        <a:spcBef>
          <a:spcPct val="0"/>
        </a:spcBef>
        <a:spcAft>
          <a:spcPct val="0"/>
        </a:spcAft>
        <a:defRPr lang="en-US" sz="6000" kern="1200">
          <a:solidFill>
            <a:schemeClr val="tx1"/>
          </a:solidFill>
          <a:latin typeface="Lato Light" charset="0"/>
          <a:ea typeface="Lato Light" charset="0"/>
          <a:cs typeface="Lato Light" charset="0"/>
        </a:defRPr>
      </a:lvl1pPr>
      <a:lvl2pPr algn="l" defTabSz="1827213" rtl="0" eaLnBrk="0" fontAlgn="base" hangingPunct="0">
        <a:lnSpc>
          <a:spcPct val="90000"/>
        </a:lnSpc>
        <a:spcBef>
          <a:spcPct val="0"/>
        </a:spcBef>
        <a:spcAft>
          <a:spcPct val="0"/>
        </a:spcAft>
        <a:defRPr sz="6000">
          <a:solidFill>
            <a:schemeClr val="tx1"/>
          </a:solidFill>
          <a:latin typeface="Lato Light"/>
          <a:ea typeface="Lato Light"/>
          <a:cs typeface="Lato Light"/>
        </a:defRPr>
      </a:lvl2pPr>
      <a:lvl3pPr algn="l" defTabSz="1827213" rtl="0" eaLnBrk="0" fontAlgn="base" hangingPunct="0">
        <a:lnSpc>
          <a:spcPct val="90000"/>
        </a:lnSpc>
        <a:spcBef>
          <a:spcPct val="0"/>
        </a:spcBef>
        <a:spcAft>
          <a:spcPct val="0"/>
        </a:spcAft>
        <a:defRPr sz="6000">
          <a:solidFill>
            <a:schemeClr val="tx1"/>
          </a:solidFill>
          <a:latin typeface="Lato Light"/>
          <a:ea typeface="Lato Light"/>
          <a:cs typeface="Lato Light"/>
        </a:defRPr>
      </a:lvl3pPr>
      <a:lvl4pPr algn="l" defTabSz="1827213" rtl="0" eaLnBrk="0" fontAlgn="base" hangingPunct="0">
        <a:lnSpc>
          <a:spcPct val="90000"/>
        </a:lnSpc>
        <a:spcBef>
          <a:spcPct val="0"/>
        </a:spcBef>
        <a:spcAft>
          <a:spcPct val="0"/>
        </a:spcAft>
        <a:defRPr sz="6000">
          <a:solidFill>
            <a:schemeClr val="tx1"/>
          </a:solidFill>
          <a:latin typeface="Lato Light"/>
          <a:ea typeface="Lato Light"/>
          <a:cs typeface="Lato Light"/>
        </a:defRPr>
      </a:lvl4pPr>
      <a:lvl5pPr algn="l" defTabSz="1827213" rtl="0" eaLnBrk="0" fontAlgn="base" hangingPunct="0">
        <a:lnSpc>
          <a:spcPct val="90000"/>
        </a:lnSpc>
        <a:spcBef>
          <a:spcPct val="0"/>
        </a:spcBef>
        <a:spcAft>
          <a:spcPct val="0"/>
        </a:spcAft>
        <a:defRPr sz="6000">
          <a:solidFill>
            <a:schemeClr val="tx1"/>
          </a:solidFill>
          <a:latin typeface="Lato Light"/>
          <a:ea typeface="Lato Light"/>
          <a:cs typeface="Lato Light"/>
        </a:defRPr>
      </a:lvl5pPr>
      <a:lvl6pPr marL="457200" algn="l" defTabSz="1827213" rtl="0" fontAlgn="base">
        <a:lnSpc>
          <a:spcPct val="90000"/>
        </a:lnSpc>
        <a:spcBef>
          <a:spcPct val="0"/>
        </a:spcBef>
        <a:spcAft>
          <a:spcPct val="0"/>
        </a:spcAft>
        <a:defRPr sz="6000">
          <a:solidFill>
            <a:schemeClr val="tx1"/>
          </a:solidFill>
          <a:latin typeface="Lato Light"/>
          <a:ea typeface="Lato Light"/>
          <a:cs typeface="Lato Light"/>
        </a:defRPr>
      </a:lvl6pPr>
      <a:lvl7pPr marL="914400" algn="l" defTabSz="1827213" rtl="0" fontAlgn="base">
        <a:lnSpc>
          <a:spcPct val="90000"/>
        </a:lnSpc>
        <a:spcBef>
          <a:spcPct val="0"/>
        </a:spcBef>
        <a:spcAft>
          <a:spcPct val="0"/>
        </a:spcAft>
        <a:defRPr sz="6000">
          <a:solidFill>
            <a:schemeClr val="tx1"/>
          </a:solidFill>
          <a:latin typeface="Lato Light"/>
          <a:ea typeface="Lato Light"/>
          <a:cs typeface="Lato Light"/>
        </a:defRPr>
      </a:lvl7pPr>
      <a:lvl8pPr marL="1371600" algn="l" defTabSz="1827213" rtl="0" fontAlgn="base">
        <a:lnSpc>
          <a:spcPct val="90000"/>
        </a:lnSpc>
        <a:spcBef>
          <a:spcPct val="0"/>
        </a:spcBef>
        <a:spcAft>
          <a:spcPct val="0"/>
        </a:spcAft>
        <a:defRPr sz="6000">
          <a:solidFill>
            <a:schemeClr val="tx1"/>
          </a:solidFill>
          <a:latin typeface="Lato Light"/>
          <a:ea typeface="Lato Light"/>
          <a:cs typeface="Lato Light"/>
        </a:defRPr>
      </a:lvl8pPr>
      <a:lvl9pPr marL="1828800" algn="l" defTabSz="1827213" rtl="0" fontAlgn="base">
        <a:lnSpc>
          <a:spcPct val="90000"/>
        </a:lnSpc>
        <a:spcBef>
          <a:spcPct val="0"/>
        </a:spcBef>
        <a:spcAft>
          <a:spcPct val="0"/>
        </a:spcAft>
        <a:defRPr sz="6000">
          <a:solidFill>
            <a:schemeClr val="tx1"/>
          </a:solidFill>
          <a:latin typeface="Lato Light"/>
          <a:ea typeface="Lato Light"/>
          <a:cs typeface="Lato Light"/>
        </a:defRPr>
      </a:lvl9pPr>
    </p:titleStyle>
    <p:bodyStyle>
      <a:lvl1pPr marL="455613" indent="-455613" algn="l" defTabSz="1827213" rtl="0" eaLnBrk="0" fontAlgn="base" hangingPunct="0">
        <a:lnSpc>
          <a:spcPct val="90000"/>
        </a:lnSpc>
        <a:spcBef>
          <a:spcPts val="2000"/>
        </a:spcBef>
        <a:spcAft>
          <a:spcPct val="0"/>
        </a:spcAft>
        <a:buFont typeface="Arial" panose="020B0604020202020204" pitchFamily="34" charset="0"/>
        <a:buChar char="•"/>
        <a:defRPr lang="en-US" sz="4800" kern="1200" dirty="0">
          <a:solidFill>
            <a:schemeClr val="tx1"/>
          </a:solidFill>
          <a:latin typeface="Lato Light" charset="0"/>
          <a:ea typeface="Lato Light" charset="0"/>
          <a:cs typeface="Lato Light" charset="0"/>
        </a:defRPr>
      </a:lvl1pPr>
      <a:lvl2pPr marL="1370013" indent="-455613" algn="l" defTabSz="1827213" rtl="0" eaLnBrk="0" fontAlgn="base" hangingPunct="0">
        <a:lnSpc>
          <a:spcPct val="90000"/>
        </a:lnSpc>
        <a:spcBef>
          <a:spcPts val="1000"/>
        </a:spcBef>
        <a:spcAft>
          <a:spcPct val="0"/>
        </a:spcAft>
        <a:buFont typeface="Arial" panose="020B0604020202020204" pitchFamily="34" charset="0"/>
        <a:buChar char="•"/>
        <a:defRPr lang="en-US" sz="4000" kern="1200" dirty="0">
          <a:solidFill>
            <a:schemeClr val="tx1"/>
          </a:solidFill>
          <a:latin typeface="Lato Light" charset="0"/>
          <a:ea typeface="Lato Light" charset="0"/>
          <a:cs typeface="Lato Light" charset="0"/>
        </a:defRPr>
      </a:lvl2pPr>
      <a:lvl3pPr marL="2284413" indent="-455613" algn="l" defTabSz="1827213" rtl="0" eaLnBrk="0" fontAlgn="base" hangingPunct="0">
        <a:lnSpc>
          <a:spcPct val="90000"/>
        </a:lnSpc>
        <a:spcBef>
          <a:spcPts val="1000"/>
        </a:spcBef>
        <a:spcAft>
          <a:spcPct val="0"/>
        </a:spcAft>
        <a:buFont typeface="Arial" panose="020B0604020202020204" pitchFamily="34" charset="0"/>
        <a:buChar char="•"/>
        <a:defRPr lang="en-US" sz="3600" kern="1200" dirty="0">
          <a:solidFill>
            <a:schemeClr val="tx1"/>
          </a:solidFill>
          <a:latin typeface="Lato Light" charset="0"/>
          <a:ea typeface="Lato Light" charset="0"/>
          <a:cs typeface="Lato Light" charset="0"/>
        </a:defRPr>
      </a:lvl3pPr>
      <a:lvl4pPr marL="3198813" indent="-455613" algn="l" defTabSz="1827213" rtl="0" eaLnBrk="0" fontAlgn="base" hangingPunct="0">
        <a:lnSpc>
          <a:spcPct val="90000"/>
        </a:lnSpc>
        <a:spcBef>
          <a:spcPts val="1000"/>
        </a:spcBef>
        <a:spcAft>
          <a:spcPct val="0"/>
        </a:spcAft>
        <a:buFont typeface="Arial" panose="020B0604020202020204" pitchFamily="34" charset="0"/>
        <a:buChar char="•"/>
        <a:defRPr lang="en-US" sz="3200" kern="1200" dirty="0">
          <a:solidFill>
            <a:schemeClr val="tx1"/>
          </a:solidFill>
          <a:latin typeface="Lato Light" charset="0"/>
          <a:ea typeface="Lato Light" charset="0"/>
          <a:cs typeface="Lato Light" charset="0"/>
        </a:defRPr>
      </a:lvl4pPr>
      <a:lvl5pPr marL="4113213" indent="-455613" algn="l" defTabSz="1827213" rtl="0" eaLnBrk="0" fontAlgn="base" hangingPunct="0">
        <a:lnSpc>
          <a:spcPct val="90000"/>
        </a:lnSpc>
        <a:spcBef>
          <a:spcPts val="1000"/>
        </a:spcBef>
        <a:spcAft>
          <a:spcPct val="0"/>
        </a:spcAft>
        <a:buFont typeface="Arial" panose="020B0604020202020204" pitchFamily="34" charset="0"/>
        <a:buChar char="•"/>
        <a:defRPr lang="en-US" sz="3200" kern="1200" dirty="0">
          <a:solidFill>
            <a:schemeClr val="tx1"/>
          </a:solidFill>
          <a:latin typeface="Lato Light" charset="0"/>
          <a:ea typeface="Lato Light" charset="0"/>
          <a:cs typeface="Lato Light"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2.png"/><Relationship Id="rId5" Type="http://schemas.openxmlformats.org/officeDocument/2006/relationships/image" Target="../media/image13.jp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jpe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Placeholder 2">
            <a:extLst>
              <a:ext uri="{FF2B5EF4-FFF2-40B4-BE49-F238E27FC236}">
                <a16:creationId xmlns:a16="http://schemas.microsoft.com/office/drawing/2014/main" id="{BF139390-EAA0-474F-BC4B-5018083A9BBF}"/>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bwMode="auto">
          <a:xfrm>
            <a:off x="0" y="3175"/>
            <a:ext cx="24376063" cy="13698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E4FB546A-5DCA-1C49-A8D0-7535839F9447}"/>
              </a:ext>
            </a:extLst>
          </p:cNvPr>
          <p:cNvSpPr/>
          <p:nvPr/>
        </p:nvSpPr>
        <p:spPr>
          <a:xfrm>
            <a:off x="1588" y="0"/>
            <a:ext cx="24376062" cy="13716000"/>
          </a:xfrm>
          <a:prstGeom prst="rect">
            <a:avLst/>
          </a:prstGeom>
          <a:solidFill>
            <a:schemeClr val="tx2">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3" name="Rectangle 12">
            <a:extLst>
              <a:ext uri="{FF2B5EF4-FFF2-40B4-BE49-F238E27FC236}">
                <a16:creationId xmlns:a16="http://schemas.microsoft.com/office/drawing/2014/main" id="{A558A2B0-D1CF-6146-A8AF-3D4C44166F5C}"/>
              </a:ext>
            </a:extLst>
          </p:cNvPr>
          <p:cNvSpPr/>
          <p:nvPr/>
        </p:nvSpPr>
        <p:spPr>
          <a:xfrm>
            <a:off x="1588" y="4565650"/>
            <a:ext cx="24374475" cy="3892550"/>
          </a:xfrm>
          <a:prstGeom prst="rect">
            <a:avLst/>
          </a:prstGeom>
          <a:solidFill>
            <a:schemeClr val="tx1">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4100" name="Group 1">
            <a:extLst>
              <a:ext uri="{FF2B5EF4-FFF2-40B4-BE49-F238E27FC236}">
                <a16:creationId xmlns:a16="http://schemas.microsoft.com/office/drawing/2014/main" id="{4B6F83DA-D8D4-574E-98A4-21ABB3283ADD}"/>
              </a:ext>
            </a:extLst>
          </p:cNvPr>
          <p:cNvGrpSpPr>
            <a:grpSpLocks/>
          </p:cNvGrpSpPr>
          <p:nvPr/>
        </p:nvGrpSpPr>
        <p:grpSpPr bwMode="auto">
          <a:xfrm>
            <a:off x="2209800" y="4949825"/>
            <a:ext cx="19958050" cy="3251200"/>
            <a:chOff x="4414838" y="4949825"/>
            <a:chExt cx="19958041" cy="3251200"/>
          </a:xfrm>
        </p:grpSpPr>
        <p:cxnSp>
          <p:nvCxnSpPr>
            <p:cNvPr id="10" name="Straight Connector 9">
              <a:extLst>
                <a:ext uri="{FF2B5EF4-FFF2-40B4-BE49-F238E27FC236}">
                  <a16:creationId xmlns:a16="http://schemas.microsoft.com/office/drawing/2014/main" id="{B867F21C-9AB2-5B42-A515-7A6560F9AFA1}"/>
                </a:ext>
              </a:extLst>
            </p:cNvPr>
            <p:cNvCxnSpPr>
              <a:cxnSpLocks/>
            </p:cNvCxnSpPr>
            <p:nvPr/>
          </p:nvCxnSpPr>
          <p:spPr>
            <a:xfrm>
              <a:off x="6624637" y="5153025"/>
              <a:ext cx="0" cy="304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4104" name="Picture 10" descr="A close up of a sign&#10;&#10;Description automatically generated">
              <a:extLst>
                <a:ext uri="{FF2B5EF4-FFF2-40B4-BE49-F238E27FC236}">
                  <a16:creationId xmlns:a16="http://schemas.microsoft.com/office/drawing/2014/main" id="{30DB5B49-B8AA-DC47-92C4-ECB19978AF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4838" y="5762625"/>
              <a:ext cx="16256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D73FE0F6-907F-40FF-B9E6-92BEEF065994}"/>
                </a:ext>
              </a:extLst>
            </p:cNvPr>
            <p:cNvSpPr txBox="1"/>
            <p:nvPr/>
          </p:nvSpPr>
          <p:spPr>
            <a:xfrm>
              <a:off x="7235825" y="4949825"/>
              <a:ext cx="17137054" cy="3170238"/>
            </a:xfrm>
            <a:prstGeom prst="rect">
              <a:avLst/>
            </a:prstGeom>
            <a:noFill/>
          </p:spPr>
          <p:txBody>
            <a:bodyPr>
              <a:spAutoFit/>
            </a:bodyPr>
            <a:lstStyle/>
            <a:p>
              <a:pPr defTabSz="1828434" eaLnBrk="1" fontAlgn="auto" hangingPunct="1">
                <a:spcBef>
                  <a:spcPts val="0"/>
                </a:spcBef>
                <a:spcAft>
                  <a:spcPts val="0"/>
                </a:spcAft>
                <a:defRPr/>
              </a:pPr>
              <a:r>
                <a:rPr lang="en-SG" sz="10000" spc="600" dirty="0">
                  <a:solidFill>
                    <a:schemeClr val="bg1"/>
                  </a:solidFill>
                  <a:latin typeface="Bebas Neue" panose="020B0606020202050201" pitchFamily="34" charset="0"/>
                </a:rPr>
                <a:t>Mobile Application for </a:t>
              </a:r>
            </a:p>
            <a:p>
              <a:pPr defTabSz="1828434" eaLnBrk="1" fontAlgn="auto" hangingPunct="1">
                <a:spcBef>
                  <a:spcPts val="0"/>
                </a:spcBef>
                <a:spcAft>
                  <a:spcPts val="0"/>
                </a:spcAft>
                <a:defRPr/>
              </a:pPr>
              <a:r>
                <a:rPr lang="en-SG" sz="10000" spc="600" dirty="0">
                  <a:solidFill>
                    <a:schemeClr val="bg1"/>
                  </a:solidFill>
                  <a:latin typeface="Bebas Neue" panose="020B0606020202050201" pitchFamily="34" charset="0"/>
                </a:rPr>
                <a:t>Price Sharing &amp; Comparison</a:t>
              </a:r>
              <a:endParaRPr lang="ru-RU" sz="10000" spc="600" dirty="0">
                <a:solidFill>
                  <a:schemeClr val="bg1"/>
                </a:solidFill>
                <a:latin typeface="+mn-lt"/>
              </a:endParaRPr>
            </a:p>
          </p:txBody>
        </p:sp>
      </p:grpSp>
      <p:sp>
        <p:nvSpPr>
          <p:cNvPr id="16" name="Rectangle: Rounded Corners 8">
            <a:extLst>
              <a:ext uri="{FF2B5EF4-FFF2-40B4-BE49-F238E27FC236}">
                <a16:creationId xmlns:a16="http://schemas.microsoft.com/office/drawing/2014/main" id="{672FAE19-CC96-5846-A085-BEE8ED38FD30}"/>
              </a:ext>
            </a:extLst>
          </p:cNvPr>
          <p:cNvSpPr/>
          <p:nvPr/>
        </p:nvSpPr>
        <p:spPr>
          <a:xfrm>
            <a:off x="8112125" y="9974263"/>
            <a:ext cx="8153400" cy="719137"/>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500"/>
          </a:p>
        </p:txBody>
      </p:sp>
      <p:sp>
        <p:nvSpPr>
          <p:cNvPr id="4102" name="TextBox 9">
            <a:extLst>
              <a:ext uri="{FF2B5EF4-FFF2-40B4-BE49-F238E27FC236}">
                <a16:creationId xmlns:a16="http://schemas.microsoft.com/office/drawing/2014/main" id="{16C9A0E9-E232-5344-B66A-D8B2C3DF6887}"/>
              </a:ext>
            </a:extLst>
          </p:cNvPr>
          <p:cNvSpPr txBox="1">
            <a:spLocks noChangeArrowheads="1"/>
          </p:cNvSpPr>
          <p:nvPr/>
        </p:nvSpPr>
        <p:spPr bwMode="auto">
          <a:xfrm>
            <a:off x="8645525" y="9974263"/>
            <a:ext cx="7086600"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en-US" sz="2500" b="1">
                <a:solidFill>
                  <a:schemeClr val="bg2"/>
                </a:solidFill>
                <a:latin typeface="Open Sans" panose="020B0606030504020204" pitchFamily="34" charset="0"/>
                <a:cs typeface="Open Sans Light" panose="020B0306030504020204" pitchFamily="34" charset="0"/>
              </a:rPr>
              <a:t>Jeanelle Chek Wan Ting (U1620736G)</a:t>
            </a:r>
          </a:p>
        </p:txBody>
      </p:sp>
      <p:sp>
        <p:nvSpPr>
          <p:cNvPr id="11" name="Rectangle: Rounded Corners 8">
            <a:extLst>
              <a:ext uri="{FF2B5EF4-FFF2-40B4-BE49-F238E27FC236}">
                <a16:creationId xmlns:a16="http://schemas.microsoft.com/office/drawing/2014/main" id="{938FC534-0B4A-4A5E-977E-6AE918962D3F}"/>
              </a:ext>
            </a:extLst>
          </p:cNvPr>
          <p:cNvSpPr/>
          <p:nvPr/>
        </p:nvSpPr>
        <p:spPr>
          <a:xfrm>
            <a:off x="8112125" y="10945813"/>
            <a:ext cx="8153400" cy="719137"/>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500"/>
          </a:p>
        </p:txBody>
      </p:sp>
      <p:sp>
        <p:nvSpPr>
          <p:cNvPr id="12" name="TextBox 9">
            <a:extLst>
              <a:ext uri="{FF2B5EF4-FFF2-40B4-BE49-F238E27FC236}">
                <a16:creationId xmlns:a16="http://schemas.microsoft.com/office/drawing/2014/main" id="{69A56576-D321-46AE-95AA-5A870FE8546C}"/>
              </a:ext>
            </a:extLst>
          </p:cNvPr>
          <p:cNvSpPr txBox="1">
            <a:spLocks noChangeArrowheads="1"/>
          </p:cNvSpPr>
          <p:nvPr/>
        </p:nvSpPr>
        <p:spPr bwMode="auto">
          <a:xfrm>
            <a:off x="8645525" y="10945813"/>
            <a:ext cx="7086600"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en-US" sz="2500" b="1">
                <a:solidFill>
                  <a:schemeClr val="bg2"/>
                </a:solidFill>
                <a:latin typeface="Open Sans" panose="020B0606030504020204" pitchFamily="34" charset="0"/>
                <a:cs typeface="Open Sans Light" panose="020B0306030504020204" pitchFamily="34" charset="0"/>
              </a:rPr>
              <a:t>Project No: SCSE18-0371</a:t>
            </a:r>
          </a:p>
        </p:txBody>
      </p:sp>
    </p:spTree>
  </p:cSld>
  <p:clrMapOvr>
    <a:masterClrMapping/>
  </p:clrMapOvr>
  <p:transition spd="slow" advClick="0" advTm="5342">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02A886-7E53-4A6D-8FF3-8BB12E1B75D3}"/>
              </a:ext>
            </a:extLst>
          </p:cNvPr>
          <p:cNvSpPr txBox="1"/>
          <p:nvPr/>
        </p:nvSpPr>
        <p:spPr>
          <a:xfrm>
            <a:off x="0" y="762000"/>
            <a:ext cx="24377650" cy="2400300"/>
          </a:xfrm>
          <a:prstGeom prst="rect">
            <a:avLst/>
          </a:prstGeom>
          <a:noFill/>
        </p:spPr>
        <p:txBody>
          <a:bodyPr>
            <a:spAutoFit/>
          </a:bodyPr>
          <a:lstStyle/>
          <a:p>
            <a:pPr algn="ctr" defTabSz="1828434" eaLnBrk="1" fontAlgn="auto" hangingPunct="1">
              <a:spcBef>
                <a:spcPts val="0"/>
              </a:spcBef>
              <a:spcAft>
                <a:spcPts val="0"/>
              </a:spcAft>
              <a:defRPr/>
            </a:pPr>
            <a:r>
              <a:rPr lang="en-US" sz="15000" spc="600">
                <a:solidFill>
                  <a:schemeClr val="tx2"/>
                </a:solidFill>
                <a:latin typeface="Bebas Neue" panose="020B0606020202050201" pitchFamily="34" charset="0"/>
              </a:rPr>
              <a:t>Objectives</a:t>
            </a:r>
            <a:endParaRPr lang="ru-RU" sz="15000" spc="600" dirty="0">
              <a:solidFill>
                <a:schemeClr val="tx2"/>
              </a:solidFill>
              <a:latin typeface="+mn-lt"/>
            </a:endParaRPr>
          </a:p>
        </p:txBody>
      </p:sp>
      <p:sp>
        <p:nvSpPr>
          <p:cNvPr id="3" name="Rectangle 2">
            <a:extLst>
              <a:ext uri="{FF2B5EF4-FFF2-40B4-BE49-F238E27FC236}">
                <a16:creationId xmlns:a16="http://schemas.microsoft.com/office/drawing/2014/main" id="{BBCB1F3D-D84E-4C0C-A001-A3C1A4201E07}"/>
              </a:ext>
            </a:extLst>
          </p:cNvPr>
          <p:cNvSpPr/>
          <p:nvPr/>
        </p:nvSpPr>
        <p:spPr>
          <a:xfrm>
            <a:off x="4681538" y="3706813"/>
            <a:ext cx="7339012" cy="70104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4" name="Rectangle 3">
            <a:extLst>
              <a:ext uri="{FF2B5EF4-FFF2-40B4-BE49-F238E27FC236}">
                <a16:creationId xmlns:a16="http://schemas.microsoft.com/office/drawing/2014/main" id="{74778007-342D-4AA9-B593-D1D7DA0AF232}"/>
              </a:ext>
            </a:extLst>
          </p:cNvPr>
          <p:cNvSpPr/>
          <p:nvPr/>
        </p:nvSpPr>
        <p:spPr>
          <a:xfrm>
            <a:off x="12357100" y="3706813"/>
            <a:ext cx="7339013" cy="70104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dirty="0"/>
          </a:p>
        </p:txBody>
      </p:sp>
      <p:sp>
        <p:nvSpPr>
          <p:cNvPr id="20484" name="TextBox 23">
            <a:extLst>
              <a:ext uri="{FF2B5EF4-FFF2-40B4-BE49-F238E27FC236}">
                <a16:creationId xmlns:a16="http://schemas.microsoft.com/office/drawing/2014/main" id="{E160FB6C-0775-1847-862F-A089ED8381EC}"/>
              </a:ext>
            </a:extLst>
          </p:cNvPr>
          <p:cNvSpPr txBox="1">
            <a:spLocks noChangeArrowheads="1"/>
          </p:cNvSpPr>
          <p:nvPr/>
        </p:nvSpPr>
        <p:spPr bwMode="auto">
          <a:xfrm>
            <a:off x="4681538" y="11517313"/>
            <a:ext cx="733901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4000" b="1" dirty="0">
                <a:solidFill>
                  <a:schemeClr val="tx2"/>
                </a:solidFill>
                <a:latin typeface="Montserrat" pitchFamily="50" charset="0"/>
              </a:rPr>
              <a:t>Allow users to share </a:t>
            </a:r>
            <a:br>
              <a:rPr lang="en-US" altLang="en-US" sz="4000" b="1" dirty="0">
                <a:solidFill>
                  <a:schemeClr val="tx2"/>
                </a:solidFill>
                <a:latin typeface="Montserrat" pitchFamily="50" charset="0"/>
              </a:rPr>
            </a:br>
            <a:r>
              <a:rPr lang="en-US" altLang="en-US" sz="4000" b="1" dirty="0">
                <a:solidFill>
                  <a:schemeClr val="tx2"/>
                </a:solidFill>
                <a:latin typeface="Montserrat" pitchFamily="50" charset="0"/>
              </a:rPr>
              <a:t>and compare prices</a:t>
            </a:r>
            <a:endParaRPr lang="ru-RU" altLang="en-US" sz="4000" b="1" dirty="0">
              <a:solidFill>
                <a:schemeClr val="tx2"/>
              </a:solidFill>
            </a:endParaRPr>
          </a:p>
        </p:txBody>
      </p:sp>
      <p:sp>
        <p:nvSpPr>
          <p:cNvPr id="20485" name="TextBox 24">
            <a:extLst>
              <a:ext uri="{FF2B5EF4-FFF2-40B4-BE49-F238E27FC236}">
                <a16:creationId xmlns:a16="http://schemas.microsoft.com/office/drawing/2014/main" id="{7B6C4D9E-88C9-0D4F-8BF3-20D355F4FBC6}"/>
              </a:ext>
            </a:extLst>
          </p:cNvPr>
          <p:cNvSpPr txBox="1">
            <a:spLocks noChangeArrowheads="1"/>
          </p:cNvSpPr>
          <p:nvPr/>
        </p:nvSpPr>
        <p:spPr bwMode="auto">
          <a:xfrm>
            <a:off x="12357100" y="11517313"/>
            <a:ext cx="73390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4000" b="1">
                <a:solidFill>
                  <a:schemeClr val="tx2"/>
                </a:solidFill>
                <a:latin typeface="Montserrat" pitchFamily="50" charset="0"/>
              </a:rPr>
              <a:t>Help shoppers save money</a:t>
            </a:r>
            <a:endParaRPr lang="ru-RU" altLang="en-US" sz="4000" b="1">
              <a:solidFill>
                <a:schemeClr val="tx2"/>
              </a:solidFill>
            </a:endParaRPr>
          </a:p>
        </p:txBody>
      </p:sp>
      <p:pic>
        <p:nvPicPr>
          <p:cNvPr id="21510" name="Picture 3" descr="A close up of a sign&#10;&#10;Description automatically generated">
            <a:extLst>
              <a:ext uri="{FF2B5EF4-FFF2-40B4-BE49-F238E27FC236}">
                <a16:creationId xmlns:a16="http://schemas.microsoft.com/office/drawing/2014/main" id="{11D0FE1F-7D49-4A4A-94D4-969964EF18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18713" y="792163"/>
            <a:ext cx="8080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00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02A886-7E53-4A6D-8FF3-8BB12E1B75D3}"/>
              </a:ext>
            </a:extLst>
          </p:cNvPr>
          <p:cNvSpPr txBox="1"/>
          <p:nvPr/>
        </p:nvSpPr>
        <p:spPr>
          <a:xfrm>
            <a:off x="0" y="762000"/>
            <a:ext cx="24377650" cy="2400300"/>
          </a:xfrm>
          <a:prstGeom prst="rect">
            <a:avLst/>
          </a:prstGeom>
          <a:noFill/>
        </p:spPr>
        <p:txBody>
          <a:bodyPr>
            <a:spAutoFit/>
          </a:bodyPr>
          <a:lstStyle/>
          <a:p>
            <a:pPr algn="ctr" defTabSz="1828434" eaLnBrk="1" fontAlgn="auto" hangingPunct="1">
              <a:spcBef>
                <a:spcPts val="0"/>
              </a:spcBef>
              <a:spcAft>
                <a:spcPts val="0"/>
              </a:spcAft>
              <a:defRPr/>
            </a:pPr>
            <a:r>
              <a:rPr lang="en-US" sz="15000" spc="600" dirty="0">
                <a:solidFill>
                  <a:schemeClr val="tx2"/>
                </a:solidFill>
                <a:latin typeface="Bebas Neue" panose="020B0606020202050201" pitchFamily="34" charset="0"/>
              </a:rPr>
              <a:t>Scope</a:t>
            </a:r>
            <a:endParaRPr lang="ru-RU" sz="15000" spc="600" dirty="0">
              <a:solidFill>
                <a:schemeClr val="tx2"/>
              </a:solidFill>
              <a:latin typeface="+mn-lt"/>
            </a:endParaRPr>
          </a:p>
        </p:txBody>
      </p:sp>
      <p:sp>
        <p:nvSpPr>
          <p:cNvPr id="3" name="Rectangle 2">
            <a:extLst>
              <a:ext uri="{FF2B5EF4-FFF2-40B4-BE49-F238E27FC236}">
                <a16:creationId xmlns:a16="http://schemas.microsoft.com/office/drawing/2014/main" id="{BBCB1F3D-D84E-4C0C-A001-A3C1A4201E07}"/>
              </a:ext>
            </a:extLst>
          </p:cNvPr>
          <p:cNvSpPr/>
          <p:nvPr/>
        </p:nvSpPr>
        <p:spPr>
          <a:xfrm>
            <a:off x="842963" y="3352800"/>
            <a:ext cx="7340600" cy="70104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4" name="Rectangle 3">
            <a:extLst>
              <a:ext uri="{FF2B5EF4-FFF2-40B4-BE49-F238E27FC236}">
                <a16:creationId xmlns:a16="http://schemas.microsoft.com/office/drawing/2014/main" id="{74778007-342D-4AA9-B593-D1D7DA0AF232}"/>
              </a:ext>
            </a:extLst>
          </p:cNvPr>
          <p:cNvSpPr/>
          <p:nvPr/>
        </p:nvSpPr>
        <p:spPr>
          <a:xfrm>
            <a:off x="8520113" y="3352800"/>
            <a:ext cx="7337425" cy="70104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22532" name="TextBox 23">
            <a:extLst>
              <a:ext uri="{FF2B5EF4-FFF2-40B4-BE49-F238E27FC236}">
                <a16:creationId xmlns:a16="http://schemas.microsoft.com/office/drawing/2014/main" id="{57665BAB-B905-8041-B014-1F5597449EA4}"/>
              </a:ext>
            </a:extLst>
          </p:cNvPr>
          <p:cNvSpPr txBox="1">
            <a:spLocks noChangeArrowheads="1"/>
          </p:cNvSpPr>
          <p:nvPr/>
        </p:nvSpPr>
        <p:spPr bwMode="auto">
          <a:xfrm>
            <a:off x="842963" y="11161713"/>
            <a:ext cx="7340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4000" b="1" dirty="0">
                <a:solidFill>
                  <a:schemeClr val="tx2"/>
                </a:solidFill>
                <a:latin typeface="Montserrat" pitchFamily="50" charset="0"/>
              </a:rPr>
              <a:t>Restricted to supermarkets </a:t>
            </a:r>
          </a:p>
          <a:p>
            <a:pPr algn="ctr" eaLnBrk="1" hangingPunct="1"/>
            <a:r>
              <a:rPr lang="en-US" altLang="en-US" sz="4000" b="1" dirty="0">
                <a:solidFill>
                  <a:schemeClr val="tx2"/>
                </a:solidFill>
                <a:latin typeface="Montserrat" pitchFamily="50" charset="0"/>
              </a:rPr>
              <a:t>in Singapore</a:t>
            </a:r>
            <a:endParaRPr lang="ru-RU" altLang="en-US" sz="4000" b="1" dirty="0">
              <a:solidFill>
                <a:schemeClr val="tx2"/>
              </a:solidFill>
            </a:endParaRPr>
          </a:p>
        </p:txBody>
      </p:sp>
      <p:sp>
        <p:nvSpPr>
          <p:cNvPr id="22533" name="TextBox 24">
            <a:extLst>
              <a:ext uri="{FF2B5EF4-FFF2-40B4-BE49-F238E27FC236}">
                <a16:creationId xmlns:a16="http://schemas.microsoft.com/office/drawing/2014/main" id="{7CC36276-51C3-DE4D-8C55-1F6B93BF0E83}"/>
              </a:ext>
            </a:extLst>
          </p:cNvPr>
          <p:cNvSpPr txBox="1">
            <a:spLocks noChangeArrowheads="1"/>
          </p:cNvSpPr>
          <p:nvPr/>
        </p:nvSpPr>
        <p:spPr bwMode="auto">
          <a:xfrm>
            <a:off x="8520113" y="11161713"/>
            <a:ext cx="73374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4000" b="1">
                <a:solidFill>
                  <a:schemeClr val="tx2"/>
                </a:solidFill>
                <a:latin typeface="Montserrat" pitchFamily="50" charset="0"/>
              </a:rPr>
              <a:t>Enhance existing user interfaces and functionalities</a:t>
            </a:r>
            <a:endParaRPr lang="ru-RU" altLang="en-US" sz="4000" b="1">
              <a:solidFill>
                <a:schemeClr val="tx2"/>
              </a:solidFill>
            </a:endParaRPr>
          </a:p>
        </p:txBody>
      </p:sp>
      <p:sp>
        <p:nvSpPr>
          <p:cNvPr id="13" name="Rectangle 12">
            <a:extLst>
              <a:ext uri="{FF2B5EF4-FFF2-40B4-BE49-F238E27FC236}">
                <a16:creationId xmlns:a16="http://schemas.microsoft.com/office/drawing/2014/main" id="{9DCBCB78-DCFE-DA42-AF33-20B7CC32E257}"/>
              </a:ext>
            </a:extLst>
          </p:cNvPr>
          <p:cNvSpPr/>
          <p:nvPr/>
        </p:nvSpPr>
        <p:spPr>
          <a:xfrm>
            <a:off x="16195675" y="3352800"/>
            <a:ext cx="7339013" cy="70104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22535" name="TextBox 24">
            <a:extLst>
              <a:ext uri="{FF2B5EF4-FFF2-40B4-BE49-F238E27FC236}">
                <a16:creationId xmlns:a16="http://schemas.microsoft.com/office/drawing/2014/main" id="{6124BD5C-07AB-2542-9C5E-CEBAF00CBB9D}"/>
              </a:ext>
            </a:extLst>
          </p:cNvPr>
          <p:cNvSpPr txBox="1">
            <a:spLocks noChangeArrowheads="1"/>
          </p:cNvSpPr>
          <p:nvPr/>
        </p:nvSpPr>
        <p:spPr bwMode="auto">
          <a:xfrm>
            <a:off x="16195675" y="11161713"/>
            <a:ext cx="73390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4000" b="1">
                <a:solidFill>
                  <a:schemeClr val="tx2"/>
                </a:solidFill>
                <a:latin typeface="Montserrat" pitchFamily="50" charset="0"/>
              </a:rPr>
              <a:t>Implement new functionalities</a:t>
            </a:r>
            <a:endParaRPr lang="ru-RU" altLang="en-US" sz="4000" b="1">
              <a:solidFill>
                <a:schemeClr val="tx2"/>
              </a:solidFill>
            </a:endParaRPr>
          </a:p>
        </p:txBody>
      </p:sp>
      <p:pic>
        <p:nvPicPr>
          <p:cNvPr id="23560" name="Picture 3" descr="A close up of a sign&#10;&#10;Description automatically generated">
            <a:extLst>
              <a:ext uri="{FF2B5EF4-FFF2-40B4-BE49-F238E27FC236}">
                <a16:creationId xmlns:a16="http://schemas.microsoft.com/office/drawing/2014/main" id="{FBE4954F-87B8-E346-9132-098CE28246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18713" y="792163"/>
            <a:ext cx="8080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00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02A886-7E53-4A6D-8FF3-8BB12E1B75D3}"/>
              </a:ext>
            </a:extLst>
          </p:cNvPr>
          <p:cNvSpPr txBox="1"/>
          <p:nvPr/>
        </p:nvSpPr>
        <p:spPr>
          <a:xfrm>
            <a:off x="0" y="762000"/>
            <a:ext cx="24377650" cy="2400300"/>
          </a:xfrm>
          <a:prstGeom prst="rect">
            <a:avLst/>
          </a:prstGeom>
          <a:noFill/>
        </p:spPr>
        <p:txBody>
          <a:bodyPr>
            <a:spAutoFit/>
          </a:bodyPr>
          <a:lstStyle/>
          <a:p>
            <a:pPr algn="ctr" defTabSz="1828434" eaLnBrk="1" fontAlgn="auto" hangingPunct="1">
              <a:spcBef>
                <a:spcPts val="0"/>
              </a:spcBef>
              <a:spcAft>
                <a:spcPts val="0"/>
              </a:spcAft>
              <a:defRPr/>
            </a:pPr>
            <a:r>
              <a:rPr lang="en-US" sz="15000" spc="600" dirty="0">
                <a:solidFill>
                  <a:schemeClr val="tx2"/>
                </a:solidFill>
                <a:latin typeface="Bebas Neue" panose="020B0606020202050201" pitchFamily="34" charset="0"/>
              </a:rPr>
              <a:t>Tools</a:t>
            </a:r>
            <a:endParaRPr lang="ru-RU" sz="15000" spc="600" dirty="0">
              <a:solidFill>
                <a:schemeClr val="tx2"/>
              </a:solidFill>
              <a:latin typeface="+mn-lt"/>
            </a:endParaRPr>
          </a:p>
        </p:txBody>
      </p:sp>
      <p:sp>
        <p:nvSpPr>
          <p:cNvPr id="3" name="Rectangle 2">
            <a:extLst>
              <a:ext uri="{FF2B5EF4-FFF2-40B4-BE49-F238E27FC236}">
                <a16:creationId xmlns:a16="http://schemas.microsoft.com/office/drawing/2014/main" id="{BBCB1F3D-D84E-4C0C-A001-A3C1A4201E07}"/>
              </a:ext>
            </a:extLst>
          </p:cNvPr>
          <p:cNvSpPr/>
          <p:nvPr/>
        </p:nvSpPr>
        <p:spPr>
          <a:xfrm>
            <a:off x="534988" y="4987925"/>
            <a:ext cx="5497512" cy="525145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4" name="Rectangle 3">
            <a:extLst>
              <a:ext uri="{FF2B5EF4-FFF2-40B4-BE49-F238E27FC236}">
                <a16:creationId xmlns:a16="http://schemas.microsoft.com/office/drawing/2014/main" id="{74778007-342D-4AA9-B593-D1D7DA0AF232}"/>
              </a:ext>
            </a:extLst>
          </p:cNvPr>
          <p:cNvSpPr/>
          <p:nvPr/>
        </p:nvSpPr>
        <p:spPr>
          <a:xfrm>
            <a:off x="6635750" y="5267325"/>
            <a:ext cx="4913313" cy="469265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24580" name="TextBox 23">
            <a:extLst>
              <a:ext uri="{FF2B5EF4-FFF2-40B4-BE49-F238E27FC236}">
                <a16:creationId xmlns:a16="http://schemas.microsoft.com/office/drawing/2014/main" id="{D121B7E3-6FFE-C944-91BF-08B44CB7A246}"/>
              </a:ext>
            </a:extLst>
          </p:cNvPr>
          <p:cNvSpPr txBox="1">
            <a:spLocks noChangeArrowheads="1"/>
          </p:cNvSpPr>
          <p:nvPr/>
        </p:nvSpPr>
        <p:spPr bwMode="auto">
          <a:xfrm>
            <a:off x="-47625" y="10968038"/>
            <a:ext cx="66627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4000">
                <a:solidFill>
                  <a:schemeClr val="tx2"/>
                </a:solidFill>
                <a:latin typeface="Montserrat" pitchFamily="50" charset="0"/>
              </a:rPr>
              <a:t>Android Studio</a:t>
            </a:r>
            <a:endParaRPr lang="ru-RU" altLang="en-US" sz="4000">
              <a:solidFill>
                <a:schemeClr val="tx2"/>
              </a:solidFill>
            </a:endParaRPr>
          </a:p>
        </p:txBody>
      </p:sp>
      <p:sp>
        <p:nvSpPr>
          <p:cNvPr id="24581" name="TextBox 24">
            <a:extLst>
              <a:ext uri="{FF2B5EF4-FFF2-40B4-BE49-F238E27FC236}">
                <a16:creationId xmlns:a16="http://schemas.microsoft.com/office/drawing/2014/main" id="{C486DE6B-C8E1-FD46-B3AE-972078CF95CE}"/>
              </a:ext>
            </a:extLst>
          </p:cNvPr>
          <p:cNvSpPr txBox="1">
            <a:spLocks noChangeArrowheads="1"/>
          </p:cNvSpPr>
          <p:nvPr/>
        </p:nvSpPr>
        <p:spPr bwMode="auto">
          <a:xfrm>
            <a:off x="6045200" y="10968038"/>
            <a:ext cx="60944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4000">
                <a:solidFill>
                  <a:schemeClr val="tx2"/>
                </a:solidFill>
                <a:latin typeface="Montserrat" pitchFamily="50" charset="0"/>
              </a:rPr>
              <a:t>Node.js</a:t>
            </a:r>
            <a:endParaRPr lang="ru-RU" altLang="en-US" sz="4000">
              <a:solidFill>
                <a:schemeClr val="tx2"/>
              </a:solidFill>
            </a:endParaRPr>
          </a:p>
        </p:txBody>
      </p:sp>
      <p:sp>
        <p:nvSpPr>
          <p:cNvPr id="13" name="Rectangle 12">
            <a:extLst>
              <a:ext uri="{FF2B5EF4-FFF2-40B4-BE49-F238E27FC236}">
                <a16:creationId xmlns:a16="http://schemas.microsoft.com/office/drawing/2014/main" id="{9DCBCB78-DCFE-DA42-AF33-20B7CC32E257}"/>
              </a:ext>
            </a:extLst>
          </p:cNvPr>
          <p:cNvSpPr/>
          <p:nvPr/>
        </p:nvSpPr>
        <p:spPr>
          <a:xfrm>
            <a:off x="12304713" y="5562600"/>
            <a:ext cx="5321300" cy="41021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24583" name="TextBox 24">
            <a:extLst>
              <a:ext uri="{FF2B5EF4-FFF2-40B4-BE49-F238E27FC236}">
                <a16:creationId xmlns:a16="http://schemas.microsoft.com/office/drawing/2014/main" id="{3248CD43-85BD-1443-A293-8A3962F4B578}"/>
              </a:ext>
            </a:extLst>
          </p:cNvPr>
          <p:cNvSpPr txBox="1">
            <a:spLocks noChangeArrowheads="1"/>
          </p:cNvSpPr>
          <p:nvPr/>
        </p:nvSpPr>
        <p:spPr bwMode="auto">
          <a:xfrm>
            <a:off x="11583988" y="10968038"/>
            <a:ext cx="6762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4000">
                <a:solidFill>
                  <a:schemeClr val="tx2"/>
                </a:solidFill>
                <a:latin typeface="Montserrat" pitchFamily="50" charset="0"/>
              </a:rPr>
              <a:t>PostgreSQL</a:t>
            </a:r>
            <a:endParaRPr lang="ru-RU" altLang="en-US" sz="4000">
              <a:solidFill>
                <a:schemeClr val="tx2"/>
              </a:solidFill>
            </a:endParaRPr>
          </a:p>
        </p:txBody>
      </p:sp>
      <p:pic>
        <p:nvPicPr>
          <p:cNvPr id="25608" name="Picture 3" descr="A close up of a sign&#10;&#10;Description automatically generated">
            <a:extLst>
              <a:ext uri="{FF2B5EF4-FFF2-40B4-BE49-F238E27FC236}">
                <a16:creationId xmlns:a16="http://schemas.microsoft.com/office/drawing/2014/main" id="{AC7E7DC5-147E-6744-91D5-C548E8F9D1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18713" y="792163"/>
            <a:ext cx="8080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9" name="TextBox 4">
            <a:extLst>
              <a:ext uri="{FF2B5EF4-FFF2-40B4-BE49-F238E27FC236}">
                <a16:creationId xmlns:a16="http://schemas.microsoft.com/office/drawing/2014/main" id="{A1512F41-1864-7F44-96A8-20FF635DED5F}"/>
              </a:ext>
            </a:extLst>
          </p:cNvPr>
          <p:cNvSpPr txBox="1">
            <a:spLocks noChangeArrowheads="1"/>
          </p:cNvSpPr>
          <p:nvPr/>
        </p:nvSpPr>
        <p:spPr bwMode="auto">
          <a:xfrm>
            <a:off x="27241500" y="-990600"/>
            <a:ext cx="184150" cy="646112"/>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ltLang="en-US"/>
          </a:p>
        </p:txBody>
      </p:sp>
      <p:sp>
        <p:nvSpPr>
          <p:cNvPr id="12" name="Rectangle 11">
            <a:extLst>
              <a:ext uri="{FF2B5EF4-FFF2-40B4-BE49-F238E27FC236}">
                <a16:creationId xmlns:a16="http://schemas.microsoft.com/office/drawing/2014/main" id="{AC65C8E2-4229-8744-8614-BDCFDF330304}"/>
              </a:ext>
            </a:extLst>
          </p:cNvPr>
          <p:cNvSpPr/>
          <p:nvPr/>
        </p:nvSpPr>
        <p:spPr>
          <a:xfrm>
            <a:off x="18564225" y="5562600"/>
            <a:ext cx="5321300" cy="4102100"/>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24587" name="TextBox 24">
            <a:extLst>
              <a:ext uri="{FF2B5EF4-FFF2-40B4-BE49-F238E27FC236}">
                <a16:creationId xmlns:a16="http://schemas.microsoft.com/office/drawing/2014/main" id="{C27B5853-C99F-1F4A-8CA0-B3F453181E2F}"/>
              </a:ext>
            </a:extLst>
          </p:cNvPr>
          <p:cNvSpPr txBox="1">
            <a:spLocks noChangeArrowheads="1"/>
          </p:cNvSpPr>
          <p:nvPr/>
        </p:nvSpPr>
        <p:spPr bwMode="auto">
          <a:xfrm>
            <a:off x="17843500" y="10968038"/>
            <a:ext cx="6762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4000">
                <a:solidFill>
                  <a:schemeClr val="tx2"/>
                </a:solidFill>
                <a:latin typeface="Montserrat" pitchFamily="50" charset="0"/>
              </a:rPr>
              <a:t>Amazon Web Service</a:t>
            </a:r>
            <a:endParaRPr lang="ru-RU" altLang="en-US" sz="4000">
              <a:solidFill>
                <a:schemeClr val="tx2"/>
              </a:solidFill>
            </a:endParaRPr>
          </a:p>
        </p:txBody>
      </p:sp>
    </p:spTree>
  </p:cSld>
  <p:clrMapOvr>
    <a:masterClrMapping/>
  </p:clrMapOvr>
  <p:transition spd="slow" advClick="0" advTm="100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1">
            <a:extLst>
              <a:ext uri="{FF2B5EF4-FFF2-40B4-BE49-F238E27FC236}">
                <a16:creationId xmlns:a16="http://schemas.microsoft.com/office/drawing/2014/main" id="{B7EEDDA9-1C69-4242-A284-0EBEF71F2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3863975"/>
            <a:ext cx="23612475" cy="878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0" name="Picture 3" descr="A close up of a sign&#10;&#10;Description automatically generated">
            <a:extLst>
              <a:ext uri="{FF2B5EF4-FFF2-40B4-BE49-F238E27FC236}">
                <a16:creationId xmlns:a16="http://schemas.microsoft.com/office/drawing/2014/main" id="{949F64F5-1587-D140-B67D-14C046DE03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18713" y="792163"/>
            <a:ext cx="8080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19623AAD-3DDA-A441-8BAC-0B16F3389F0A}"/>
              </a:ext>
            </a:extLst>
          </p:cNvPr>
          <p:cNvSpPr txBox="1"/>
          <p:nvPr/>
        </p:nvSpPr>
        <p:spPr>
          <a:xfrm>
            <a:off x="2890838" y="1095375"/>
            <a:ext cx="18135600" cy="2400300"/>
          </a:xfrm>
          <a:prstGeom prst="rect">
            <a:avLst/>
          </a:prstGeom>
          <a:noFill/>
        </p:spPr>
        <p:txBody>
          <a:bodyPr>
            <a:spAutoFit/>
          </a:bodyPr>
          <a:lstStyle/>
          <a:p>
            <a:pPr algn="ctr" defTabSz="1828434" eaLnBrk="1" fontAlgn="auto" hangingPunct="1">
              <a:spcBef>
                <a:spcPts val="0"/>
              </a:spcBef>
              <a:spcAft>
                <a:spcPts val="0"/>
              </a:spcAft>
              <a:defRPr/>
            </a:pPr>
            <a:r>
              <a:rPr lang="en-US" sz="15000" spc="600" dirty="0">
                <a:solidFill>
                  <a:schemeClr val="tx2"/>
                </a:solidFill>
                <a:latin typeface="Bebas Neue" panose="020B0606020202050201" pitchFamily="34" charset="0"/>
              </a:rPr>
              <a:t>REST Architecture</a:t>
            </a:r>
            <a:endParaRPr lang="ru-RU" sz="15000" spc="600" dirty="0">
              <a:solidFill>
                <a:schemeClr val="accent2"/>
              </a:solidFill>
              <a:latin typeface="+mn-lt"/>
            </a:endParaRPr>
          </a:p>
        </p:txBody>
      </p:sp>
      <p:sp>
        <p:nvSpPr>
          <p:cNvPr id="12" name="Rectangle 11">
            <a:extLst>
              <a:ext uri="{FF2B5EF4-FFF2-40B4-BE49-F238E27FC236}">
                <a16:creationId xmlns:a16="http://schemas.microsoft.com/office/drawing/2014/main" id="{4A73AB8A-2950-594C-88B8-D688600C2B81}"/>
              </a:ext>
            </a:extLst>
          </p:cNvPr>
          <p:cNvSpPr/>
          <p:nvPr/>
        </p:nvSpPr>
        <p:spPr>
          <a:xfrm>
            <a:off x="8836025" y="5024438"/>
            <a:ext cx="10363200" cy="4606925"/>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E97863D9-7051-1443-B2EE-4A95841D08B5}"/>
              </a:ext>
            </a:extLst>
          </p:cNvPr>
          <p:cNvSpPr/>
          <p:nvPr/>
        </p:nvSpPr>
        <p:spPr>
          <a:xfrm>
            <a:off x="13415963" y="5181600"/>
            <a:ext cx="1203325" cy="803275"/>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3" descr="A close up of a sign&#10;&#10;Description automatically generated">
            <a:extLst>
              <a:ext uri="{FF2B5EF4-FFF2-40B4-BE49-F238E27FC236}">
                <a16:creationId xmlns:a16="http://schemas.microsoft.com/office/drawing/2014/main" id="{C87BE213-3EBF-A449-A7A7-CC2F702BB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8713" y="792163"/>
            <a:ext cx="8080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a:extLst>
              <a:ext uri="{FF2B5EF4-FFF2-40B4-BE49-F238E27FC236}">
                <a16:creationId xmlns:a16="http://schemas.microsoft.com/office/drawing/2014/main" id="{185DA88A-9C59-0C44-B185-21D75379B6BC}"/>
              </a:ext>
            </a:extLst>
          </p:cNvPr>
          <p:cNvSpPr txBox="1"/>
          <p:nvPr/>
        </p:nvSpPr>
        <p:spPr>
          <a:xfrm>
            <a:off x="2890838" y="1095375"/>
            <a:ext cx="18135600" cy="2400300"/>
          </a:xfrm>
          <a:prstGeom prst="rect">
            <a:avLst/>
          </a:prstGeom>
          <a:noFill/>
        </p:spPr>
        <p:txBody>
          <a:bodyPr>
            <a:spAutoFit/>
          </a:bodyPr>
          <a:lstStyle/>
          <a:p>
            <a:pPr algn="ctr" defTabSz="1828434" eaLnBrk="1" fontAlgn="auto" hangingPunct="1">
              <a:spcBef>
                <a:spcPts val="0"/>
              </a:spcBef>
              <a:spcAft>
                <a:spcPts val="0"/>
              </a:spcAft>
              <a:defRPr/>
            </a:pPr>
            <a:r>
              <a:rPr lang="en-US" sz="15000" spc="600" dirty="0">
                <a:solidFill>
                  <a:schemeClr val="tx2"/>
                </a:solidFill>
                <a:latin typeface="Bebas Neue" panose="020B0606020202050201" pitchFamily="34" charset="0"/>
              </a:rPr>
              <a:t>UAT results</a:t>
            </a:r>
            <a:endParaRPr lang="ru-RU" sz="15000" spc="600" dirty="0">
              <a:solidFill>
                <a:schemeClr val="accent2"/>
              </a:solidFill>
              <a:latin typeface="+mn-lt"/>
            </a:endParaRPr>
          </a:p>
        </p:txBody>
      </p:sp>
      <p:sp>
        <p:nvSpPr>
          <p:cNvPr id="29699" name="TextBox 3">
            <a:extLst>
              <a:ext uri="{FF2B5EF4-FFF2-40B4-BE49-F238E27FC236}">
                <a16:creationId xmlns:a16="http://schemas.microsoft.com/office/drawing/2014/main" id="{34B1C8AF-54BE-3748-9B4B-00989134CAB9}"/>
              </a:ext>
            </a:extLst>
          </p:cNvPr>
          <p:cNvSpPr txBox="1">
            <a:spLocks noChangeArrowheads="1"/>
          </p:cNvSpPr>
          <p:nvPr/>
        </p:nvSpPr>
        <p:spPr bwMode="auto">
          <a:xfrm>
            <a:off x="1978025" y="4143375"/>
            <a:ext cx="20740688" cy="440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71500" indent="-571500">
              <a:defRPr sz="3600">
                <a:solidFill>
                  <a:schemeClr val="tx1"/>
                </a:solidFill>
                <a:latin typeface="Lato Light"/>
              </a:defRPr>
            </a:lvl1pPr>
            <a:lvl2pPr>
              <a:defRPr sz="3600">
                <a:solidFill>
                  <a:schemeClr val="tx1"/>
                </a:solidFill>
                <a:latin typeface="Lato Light"/>
              </a:defRPr>
            </a:lvl2pPr>
            <a:lvl3pPr>
              <a:defRPr sz="3600">
                <a:solidFill>
                  <a:schemeClr val="tx1"/>
                </a:solidFill>
                <a:latin typeface="Lato Light"/>
              </a:defRPr>
            </a:lvl3pPr>
            <a:lvl4pPr>
              <a:defRPr sz="3600">
                <a:solidFill>
                  <a:schemeClr val="tx1"/>
                </a:solidFill>
                <a:latin typeface="Lato Light"/>
              </a:defRPr>
            </a:lvl4pPr>
            <a:lvl5pPr>
              <a:defRPr sz="3600">
                <a:solidFill>
                  <a:schemeClr val="tx1"/>
                </a:solidFill>
                <a:latin typeface="Lato Light"/>
              </a:defRPr>
            </a:lvl5pPr>
            <a:lvl6pPr marL="4113213" indent="-1827213" defTabSz="1827213" eaLnBrk="0" fontAlgn="base" hangingPunct="0">
              <a:spcBef>
                <a:spcPct val="0"/>
              </a:spcBef>
              <a:spcAft>
                <a:spcPct val="0"/>
              </a:spcAft>
              <a:defRPr sz="3600">
                <a:solidFill>
                  <a:schemeClr val="tx1"/>
                </a:solidFill>
                <a:latin typeface="Lato Light"/>
              </a:defRPr>
            </a:lvl6pPr>
            <a:lvl7pPr marL="4570413" indent="-1827213" defTabSz="1827213" eaLnBrk="0" fontAlgn="base" hangingPunct="0">
              <a:spcBef>
                <a:spcPct val="0"/>
              </a:spcBef>
              <a:spcAft>
                <a:spcPct val="0"/>
              </a:spcAft>
              <a:defRPr sz="3600">
                <a:solidFill>
                  <a:schemeClr val="tx1"/>
                </a:solidFill>
                <a:latin typeface="Lato Light"/>
              </a:defRPr>
            </a:lvl7pPr>
            <a:lvl8pPr marL="5027613" indent="-1827213" defTabSz="1827213" eaLnBrk="0" fontAlgn="base" hangingPunct="0">
              <a:spcBef>
                <a:spcPct val="0"/>
              </a:spcBef>
              <a:spcAft>
                <a:spcPct val="0"/>
              </a:spcAft>
              <a:defRPr sz="3600">
                <a:solidFill>
                  <a:schemeClr val="tx1"/>
                </a:solidFill>
                <a:latin typeface="Lato Light"/>
              </a:defRPr>
            </a:lvl8pPr>
            <a:lvl9pPr marL="5484813" indent="-1827213" defTabSz="1827213" eaLnBrk="0" fontAlgn="base" hangingPunct="0">
              <a:spcBef>
                <a:spcPct val="0"/>
              </a:spcBef>
              <a:spcAft>
                <a:spcPct val="0"/>
              </a:spcAft>
              <a:defRPr sz="3600">
                <a:solidFill>
                  <a:schemeClr val="tx1"/>
                </a:solidFill>
                <a:latin typeface="Lato Light"/>
              </a:defRPr>
            </a:lvl9pPr>
          </a:lstStyle>
          <a:p>
            <a:pPr eaLnBrk="1" fontAlgn="ctr" hangingPunct="1">
              <a:buFont typeface="Arial" panose="020B0604020202020204" pitchFamily="34" charset="0"/>
              <a:buChar char="•"/>
            </a:pPr>
            <a:r>
              <a:rPr lang="en-SG" altLang="en-US" sz="4000" dirty="0"/>
              <a:t>Stops unnecessarily at create item and viewing of shopping item </a:t>
            </a:r>
          </a:p>
          <a:p>
            <a:pPr eaLnBrk="1" fontAlgn="ctr" hangingPunct="1">
              <a:buFont typeface="Arial" panose="020B0604020202020204" pitchFamily="34" charset="0"/>
              <a:buChar char="•"/>
            </a:pPr>
            <a:r>
              <a:rPr lang="en-SG" altLang="en-US" sz="4000" dirty="0"/>
              <a:t>Can include more icons to make it user-friendly </a:t>
            </a:r>
          </a:p>
          <a:p>
            <a:pPr eaLnBrk="1" fontAlgn="ctr" hangingPunct="1">
              <a:buFont typeface="Arial" panose="020B0604020202020204" pitchFamily="34" charset="0"/>
              <a:buChar char="•"/>
            </a:pPr>
            <a:r>
              <a:rPr lang="en-SG" altLang="en-US" sz="4000" dirty="0"/>
              <a:t>To avoid confusing the user, the first page after login should not be a barcode scanner. </a:t>
            </a:r>
          </a:p>
          <a:p>
            <a:pPr eaLnBrk="1" fontAlgn="ctr" hangingPunct="1">
              <a:buFont typeface="Arial" panose="020B0604020202020204" pitchFamily="34" charset="0"/>
              <a:buChar char="•"/>
            </a:pPr>
            <a:r>
              <a:rPr lang="en-SG" altLang="en-US" sz="4000" dirty="0"/>
              <a:t>Username displayed under profile should be email or username of choice </a:t>
            </a:r>
          </a:p>
          <a:p>
            <a:pPr eaLnBrk="1" fontAlgn="ctr" hangingPunct="1">
              <a:buFont typeface="Arial" panose="020B0604020202020204" pitchFamily="34" charset="0"/>
              <a:buChar char="•"/>
            </a:pPr>
            <a:r>
              <a:rPr lang="en-SG" altLang="en-US" sz="4000" dirty="0"/>
              <a:t>Items and text are not standardised </a:t>
            </a:r>
          </a:p>
          <a:p>
            <a:pPr eaLnBrk="1" fontAlgn="ctr" hangingPunct="1">
              <a:buFont typeface="Arial" panose="020B0604020202020204" pitchFamily="34" charset="0"/>
              <a:buChar char="•"/>
            </a:pPr>
            <a:r>
              <a:rPr lang="en-SG" altLang="en-US" sz="4000" dirty="0"/>
              <a:t>Feedback section should not require the user to login again </a:t>
            </a:r>
          </a:p>
          <a:p>
            <a:pPr eaLnBrk="1" fontAlgn="ctr" hangingPunct="1">
              <a:buFont typeface="Arial" panose="020B0604020202020204" pitchFamily="34" charset="0"/>
              <a:buChar char="•"/>
            </a:pPr>
            <a:r>
              <a:rPr lang="en-SG" altLang="en-US" sz="4000" dirty="0"/>
              <a:t>Probably can add recommended items </a:t>
            </a:r>
          </a:p>
        </p:txBody>
      </p:sp>
    </p:spTree>
  </p:cSld>
  <p:clrMapOvr>
    <a:masterClrMapping/>
  </p:clrMapOvr>
  <p:transition spd="slow" advClick="0" advTm="100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83F2EB-27D5-A348-BFF2-7FB29C236283}"/>
              </a:ext>
            </a:extLst>
          </p:cNvPr>
          <p:cNvSpPr/>
          <p:nvPr/>
        </p:nvSpPr>
        <p:spPr bwMode="auto">
          <a:xfrm>
            <a:off x="1787525" y="1409700"/>
            <a:ext cx="20802600" cy="10896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31746" name="TextBox 22">
            <a:extLst>
              <a:ext uri="{FF2B5EF4-FFF2-40B4-BE49-F238E27FC236}">
                <a16:creationId xmlns:a16="http://schemas.microsoft.com/office/drawing/2014/main" id="{E20C327D-D9DF-474E-8611-E91524620662}"/>
              </a:ext>
            </a:extLst>
          </p:cNvPr>
          <p:cNvSpPr txBox="1">
            <a:spLocks noChangeArrowheads="1"/>
          </p:cNvSpPr>
          <p:nvPr/>
        </p:nvSpPr>
        <p:spPr bwMode="auto">
          <a:xfrm>
            <a:off x="8226425" y="5038725"/>
            <a:ext cx="13441363"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en-US" sz="15000">
                <a:solidFill>
                  <a:schemeClr val="bg1"/>
                </a:solidFill>
                <a:latin typeface="Montserrat SemiBold" pitchFamily="50" charset="0"/>
              </a:rPr>
              <a:t>Implementation</a:t>
            </a:r>
            <a:endParaRPr lang="ru-RU" altLang="en-US" sz="15000">
              <a:solidFill>
                <a:schemeClr val="bg1"/>
              </a:solidFill>
              <a:latin typeface="Montserrat" pitchFamily="50" charset="0"/>
            </a:endParaRPr>
          </a:p>
        </p:txBody>
      </p:sp>
      <p:sp>
        <p:nvSpPr>
          <p:cNvPr id="31747" name="TextBox 23">
            <a:extLst>
              <a:ext uri="{FF2B5EF4-FFF2-40B4-BE49-F238E27FC236}">
                <a16:creationId xmlns:a16="http://schemas.microsoft.com/office/drawing/2014/main" id="{C7D1A42E-8E01-7A43-83F9-7BB76E407FEE}"/>
              </a:ext>
            </a:extLst>
          </p:cNvPr>
          <p:cNvSpPr txBox="1">
            <a:spLocks noChangeArrowheads="1"/>
          </p:cNvSpPr>
          <p:nvPr/>
        </p:nvSpPr>
        <p:spPr bwMode="auto">
          <a:xfrm>
            <a:off x="3563938" y="5437188"/>
            <a:ext cx="1544637"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en-US" sz="15000">
                <a:solidFill>
                  <a:schemeClr val="bg1"/>
                </a:solidFill>
                <a:latin typeface="Pe-icon-7-stroke" pitchFamily="2" charset="0"/>
              </a:rPr>
              <a:t>2</a:t>
            </a:r>
            <a:endParaRPr lang="ru-RU" altLang="en-US" sz="15000">
              <a:solidFill>
                <a:schemeClr val="bg1"/>
              </a:solidFill>
            </a:endParaRPr>
          </a:p>
        </p:txBody>
      </p:sp>
      <p:cxnSp>
        <p:nvCxnSpPr>
          <p:cNvPr id="6" name="Straight Connector 5">
            <a:extLst>
              <a:ext uri="{FF2B5EF4-FFF2-40B4-BE49-F238E27FC236}">
                <a16:creationId xmlns:a16="http://schemas.microsoft.com/office/drawing/2014/main" id="{2F1C51A9-2ECD-224F-9821-7B7D363396A9}"/>
              </a:ext>
            </a:extLst>
          </p:cNvPr>
          <p:cNvCxnSpPr>
            <a:cxnSpLocks/>
          </p:cNvCxnSpPr>
          <p:nvPr/>
        </p:nvCxnSpPr>
        <p:spPr bwMode="auto">
          <a:xfrm>
            <a:off x="6667500" y="5113338"/>
            <a:ext cx="0" cy="304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100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24">
            <a:extLst>
              <a:ext uri="{FF2B5EF4-FFF2-40B4-BE49-F238E27FC236}">
                <a16:creationId xmlns:a16="http://schemas.microsoft.com/office/drawing/2014/main" id="{18192867-31B7-CB4D-B811-0788EC2C1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4025" y="1709738"/>
            <a:ext cx="6324600" cy="1124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B9FEF66E-0FAC-AE4D-98A2-977675191498}"/>
              </a:ext>
            </a:extLst>
          </p:cNvPr>
          <p:cNvSpPr/>
          <p:nvPr/>
        </p:nvSpPr>
        <p:spPr>
          <a:xfrm>
            <a:off x="14855825" y="9677400"/>
            <a:ext cx="8382000" cy="1371600"/>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9" name="Picture 24">
            <a:extLst>
              <a:ext uri="{FF2B5EF4-FFF2-40B4-BE49-F238E27FC236}">
                <a16:creationId xmlns:a16="http://schemas.microsoft.com/office/drawing/2014/main" id="{34B7D275-0D6C-2A43-A518-A2D86D0FB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98788" y="1693863"/>
            <a:ext cx="6315075" cy="1124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ight Arrow 14">
            <a:extLst>
              <a:ext uri="{FF2B5EF4-FFF2-40B4-BE49-F238E27FC236}">
                <a16:creationId xmlns:a16="http://schemas.microsoft.com/office/drawing/2014/main" id="{B7601846-3DD4-5545-834A-7BA197408707}"/>
              </a:ext>
            </a:extLst>
          </p:cNvPr>
          <p:cNvSpPr/>
          <p:nvPr/>
        </p:nvSpPr>
        <p:spPr>
          <a:xfrm>
            <a:off x="8531225" y="7162800"/>
            <a:ext cx="6324600" cy="18288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773" name="TextBox 23">
            <a:extLst>
              <a:ext uri="{FF2B5EF4-FFF2-40B4-BE49-F238E27FC236}">
                <a16:creationId xmlns:a16="http://schemas.microsoft.com/office/drawing/2014/main" id="{A744DEC0-9EA7-8B44-AFE7-B38EAFFAE447}"/>
              </a:ext>
            </a:extLst>
          </p:cNvPr>
          <p:cNvSpPr txBox="1">
            <a:spLocks noChangeArrowheads="1"/>
          </p:cNvSpPr>
          <p:nvPr/>
        </p:nvSpPr>
        <p:spPr bwMode="auto">
          <a:xfrm>
            <a:off x="2871788" y="254000"/>
            <a:ext cx="33178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6000">
                <a:solidFill>
                  <a:schemeClr val="tx2"/>
                </a:solidFill>
                <a:latin typeface="Montserrat" pitchFamily="50" charset="0"/>
              </a:rPr>
              <a:t>Existing</a:t>
            </a:r>
            <a:endParaRPr lang="ru-RU" altLang="en-US" sz="6000">
              <a:solidFill>
                <a:schemeClr val="tx2"/>
              </a:solidFill>
            </a:endParaRPr>
          </a:p>
        </p:txBody>
      </p:sp>
      <p:sp>
        <p:nvSpPr>
          <p:cNvPr id="30724" name="TextBox 23">
            <a:extLst>
              <a:ext uri="{FF2B5EF4-FFF2-40B4-BE49-F238E27FC236}">
                <a16:creationId xmlns:a16="http://schemas.microsoft.com/office/drawing/2014/main" id="{77658652-960E-6C4D-9605-B43F49CBBB8E}"/>
              </a:ext>
            </a:extLst>
          </p:cNvPr>
          <p:cNvSpPr txBox="1">
            <a:spLocks noChangeArrowheads="1"/>
          </p:cNvSpPr>
          <p:nvPr/>
        </p:nvSpPr>
        <p:spPr bwMode="auto">
          <a:xfrm>
            <a:off x="17197388" y="254000"/>
            <a:ext cx="33178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6000">
                <a:solidFill>
                  <a:schemeClr val="tx2"/>
                </a:solidFill>
                <a:latin typeface="Montserrat" pitchFamily="50" charset="0"/>
              </a:rPr>
              <a:t>Enhanced</a:t>
            </a:r>
            <a:endParaRPr lang="ru-RU" altLang="en-US" sz="6000">
              <a:solidFill>
                <a:schemeClr val="tx2"/>
              </a:solidFill>
            </a:endParaRPr>
          </a:p>
        </p:txBody>
      </p:sp>
      <p:pic>
        <p:nvPicPr>
          <p:cNvPr id="32775" name="Picture 3" descr="A close up of a sign&#10;&#10;Description automatically generated">
            <a:extLst>
              <a:ext uri="{FF2B5EF4-FFF2-40B4-BE49-F238E27FC236}">
                <a16:creationId xmlns:a16="http://schemas.microsoft.com/office/drawing/2014/main" id="{FAADC07A-1099-7D4E-A8DA-FE1A56E63B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18713" y="792163"/>
            <a:ext cx="8080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
            <a:extLst>
              <a:ext uri="{FF2B5EF4-FFF2-40B4-BE49-F238E27FC236}">
                <a16:creationId xmlns:a16="http://schemas.microsoft.com/office/drawing/2014/main" id="{EDD43CC9-39E4-C146-8823-60E9A8CFFC04}"/>
              </a:ext>
            </a:extLst>
          </p:cNvPr>
          <p:cNvSpPr txBox="1">
            <a:spLocks noChangeArrowheads="1"/>
          </p:cNvSpPr>
          <p:nvPr/>
        </p:nvSpPr>
        <p:spPr bwMode="auto">
          <a:xfrm>
            <a:off x="8131175" y="5311775"/>
            <a:ext cx="756285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defRPr/>
            </a:pPr>
            <a:r>
              <a:rPr lang="en-SG" altLang="en-US" sz="5000" dirty="0">
                <a:solidFill>
                  <a:schemeClr val="tx1">
                    <a:lumMod val="50000"/>
                  </a:schemeClr>
                </a:solidFill>
                <a:latin typeface="Montserrat ExtraBold" pitchFamily="50" charset="0"/>
              </a:rPr>
              <a:t>New authentication method</a:t>
            </a:r>
          </a:p>
          <a:p>
            <a:pPr marL="571500" indent="-571500" eaLnBrk="1" hangingPunct="1">
              <a:buFont typeface="Arial" panose="020B0604020202020204" pitchFamily="34" charset="0"/>
              <a:buChar char="•"/>
              <a:defRPr/>
            </a:pPr>
            <a:r>
              <a:rPr lang="en-SG" altLang="en-US" sz="5000" dirty="0">
                <a:solidFill>
                  <a:schemeClr val="tx1">
                    <a:lumMod val="50000"/>
                  </a:schemeClr>
                </a:solidFill>
                <a:latin typeface="Montserrat ExtraBold" pitchFamily="50" charset="0"/>
              </a:rPr>
              <a:t>Fingerprint login</a:t>
            </a:r>
            <a:endParaRPr lang="en-US" altLang="en-US" sz="5000" dirty="0">
              <a:solidFill>
                <a:schemeClr val="tx1">
                  <a:lumMod val="50000"/>
                </a:schemeClr>
              </a:solidFill>
              <a:latin typeface="Montserrat ExtraBold" pitchFamily="50" charset="0"/>
            </a:endParaRPr>
          </a:p>
        </p:txBody>
      </p:sp>
      <p:pic>
        <p:nvPicPr>
          <p:cNvPr id="32777" name="Picture 11">
            <a:extLst>
              <a:ext uri="{FF2B5EF4-FFF2-40B4-BE49-F238E27FC236}">
                <a16:creationId xmlns:a16="http://schemas.microsoft.com/office/drawing/2014/main" id="{3AD522F5-0835-CC4E-8E2D-0501DD3633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3188" y="1709738"/>
            <a:ext cx="6315075" cy="1124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5" grpId="0" animBg="1"/>
      <p:bldP spid="30724"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1">
            <a:extLst>
              <a:ext uri="{FF2B5EF4-FFF2-40B4-BE49-F238E27FC236}">
                <a16:creationId xmlns:a16="http://schemas.microsoft.com/office/drawing/2014/main" id="{F325E1ED-7F35-AA45-9EFB-AB9441E70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25" y="1709738"/>
            <a:ext cx="6324600" cy="1124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ight Arrow 14">
            <a:extLst>
              <a:ext uri="{FF2B5EF4-FFF2-40B4-BE49-F238E27FC236}">
                <a16:creationId xmlns:a16="http://schemas.microsoft.com/office/drawing/2014/main" id="{B7601846-3DD4-5545-834A-7BA197408707}"/>
              </a:ext>
            </a:extLst>
          </p:cNvPr>
          <p:cNvSpPr/>
          <p:nvPr/>
        </p:nvSpPr>
        <p:spPr>
          <a:xfrm>
            <a:off x="8531225" y="7162800"/>
            <a:ext cx="6324600" cy="18288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819" name="TextBox 23">
            <a:extLst>
              <a:ext uri="{FF2B5EF4-FFF2-40B4-BE49-F238E27FC236}">
                <a16:creationId xmlns:a16="http://schemas.microsoft.com/office/drawing/2014/main" id="{B5B24EAB-9CBA-5549-9947-C5107EB97812}"/>
              </a:ext>
            </a:extLst>
          </p:cNvPr>
          <p:cNvSpPr txBox="1">
            <a:spLocks noChangeArrowheads="1"/>
          </p:cNvSpPr>
          <p:nvPr/>
        </p:nvSpPr>
        <p:spPr bwMode="auto">
          <a:xfrm>
            <a:off x="2871788" y="254000"/>
            <a:ext cx="33178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6000">
                <a:solidFill>
                  <a:schemeClr val="tx2"/>
                </a:solidFill>
                <a:latin typeface="Montserrat" pitchFamily="50" charset="0"/>
              </a:rPr>
              <a:t>Existing</a:t>
            </a:r>
            <a:endParaRPr lang="ru-RU" altLang="en-US" sz="6000">
              <a:solidFill>
                <a:schemeClr val="tx2"/>
              </a:solidFill>
            </a:endParaRPr>
          </a:p>
        </p:txBody>
      </p:sp>
      <p:pic>
        <p:nvPicPr>
          <p:cNvPr id="31748" name="Picture 24">
            <a:extLst>
              <a:ext uri="{FF2B5EF4-FFF2-40B4-BE49-F238E27FC236}">
                <a16:creationId xmlns:a16="http://schemas.microsoft.com/office/drawing/2014/main" id="{9DEF6D88-4824-ED43-85D2-235E39519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4025" y="1709738"/>
            <a:ext cx="6324600" cy="1124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Box 23">
            <a:extLst>
              <a:ext uri="{FF2B5EF4-FFF2-40B4-BE49-F238E27FC236}">
                <a16:creationId xmlns:a16="http://schemas.microsoft.com/office/drawing/2014/main" id="{77597536-AA8B-3E4C-8DB5-96C1D5C0437B}"/>
              </a:ext>
            </a:extLst>
          </p:cNvPr>
          <p:cNvSpPr txBox="1">
            <a:spLocks noChangeArrowheads="1"/>
          </p:cNvSpPr>
          <p:nvPr/>
        </p:nvSpPr>
        <p:spPr bwMode="auto">
          <a:xfrm>
            <a:off x="17197388" y="254000"/>
            <a:ext cx="33178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6000">
                <a:solidFill>
                  <a:schemeClr val="tx2"/>
                </a:solidFill>
                <a:latin typeface="Montserrat" pitchFamily="50" charset="0"/>
              </a:rPr>
              <a:t>Enhanced</a:t>
            </a:r>
            <a:endParaRPr lang="ru-RU" altLang="en-US" sz="6000">
              <a:solidFill>
                <a:schemeClr val="tx2"/>
              </a:solidFill>
            </a:endParaRPr>
          </a:p>
        </p:txBody>
      </p:sp>
      <p:pic>
        <p:nvPicPr>
          <p:cNvPr id="34822" name="Picture 3" descr="A close up of a sign&#10;&#10;Description automatically generated">
            <a:extLst>
              <a:ext uri="{FF2B5EF4-FFF2-40B4-BE49-F238E27FC236}">
                <a16:creationId xmlns:a16="http://schemas.microsoft.com/office/drawing/2014/main" id="{816A10FA-1A84-A447-81ED-3D0AC88F21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18713" y="792163"/>
            <a:ext cx="8080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
            <a:extLst>
              <a:ext uri="{FF2B5EF4-FFF2-40B4-BE49-F238E27FC236}">
                <a16:creationId xmlns:a16="http://schemas.microsoft.com/office/drawing/2014/main" id="{763C7B82-4F2B-7D49-847C-0179695119FE}"/>
              </a:ext>
            </a:extLst>
          </p:cNvPr>
          <p:cNvSpPr txBox="1">
            <a:spLocks noChangeArrowheads="1"/>
          </p:cNvSpPr>
          <p:nvPr/>
        </p:nvSpPr>
        <p:spPr bwMode="auto">
          <a:xfrm>
            <a:off x="7997825" y="5486400"/>
            <a:ext cx="756285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defRPr/>
            </a:pPr>
            <a:r>
              <a:rPr lang="en-SG" altLang="en-US" sz="5000" dirty="0">
                <a:solidFill>
                  <a:schemeClr val="tx1">
                    <a:lumMod val="50000"/>
                  </a:schemeClr>
                </a:solidFill>
                <a:latin typeface="Montserrat ExtraBold" pitchFamily="50" charset="0"/>
              </a:rPr>
              <a:t>Changed landing page </a:t>
            </a:r>
          </a:p>
          <a:p>
            <a:pPr algn="ctr" eaLnBrk="1" hangingPunct="1">
              <a:defRPr/>
            </a:pPr>
            <a:r>
              <a:rPr lang="en-SG" altLang="en-US" sz="5000" dirty="0">
                <a:solidFill>
                  <a:schemeClr val="tx1">
                    <a:lumMod val="50000"/>
                  </a:schemeClr>
                </a:solidFill>
                <a:latin typeface="Montserrat ExtraBold" pitchFamily="50" charset="0"/>
              </a:rPr>
              <a:t>after login</a:t>
            </a:r>
            <a:endParaRPr lang="en-US" altLang="en-US" sz="5000" dirty="0">
              <a:solidFill>
                <a:schemeClr val="tx1">
                  <a:lumMod val="50000"/>
                </a:schemeClr>
              </a:solidFill>
              <a:latin typeface="Montserrat ExtraBold" pitchFamily="50" charset="0"/>
            </a:endParaRP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7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174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1">
            <a:extLst>
              <a:ext uri="{FF2B5EF4-FFF2-40B4-BE49-F238E27FC236}">
                <a16:creationId xmlns:a16="http://schemas.microsoft.com/office/drawing/2014/main" id="{8541F382-8B9D-134B-AD44-CC714733D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1709738"/>
            <a:ext cx="6324600" cy="1124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ight Arrow 14">
            <a:extLst>
              <a:ext uri="{FF2B5EF4-FFF2-40B4-BE49-F238E27FC236}">
                <a16:creationId xmlns:a16="http://schemas.microsoft.com/office/drawing/2014/main" id="{B7601846-3DD4-5545-834A-7BA197408707}"/>
              </a:ext>
            </a:extLst>
          </p:cNvPr>
          <p:cNvSpPr/>
          <p:nvPr/>
        </p:nvSpPr>
        <p:spPr>
          <a:xfrm>
            <a:off x="8531225" y="7162800"/>
            <a:ext cx="6324600" cy="18288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843" name="TextBox 23">
            <a:extLst>
              <a:ext uri="{FF2B5EF4-FFF2-40B4-BE49-F238E27FC236}">
                <a16:creationId xmlns:a16="http://schemas.microsoft.com/office/drawing/2014/main" id="{289045B8-3361-7D4E-8440-347E947BA5D7}"/>
              </a:ext>
            </a:extLst>
          </p:cNvPr>
          <p:cNvSpPr txBox="1">
            <a:spLocks noChangeArrowheads="1"/>
          </p:cNvSpPr>
          <p:nvPr/>
        </p:nvSpPr>
        <p:spPr bwMode="auto">
          <a:xfrm>
            <a:off x="2871788" y="254000"/>
            <a:ext cx="33178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6000">
                <a:solidFill>
                  <a:schemeClr val="tx2"/>
                </a:solidFill>
                <a:latin typeface="Montserrat" pitchFamily="50" charset="0"/>
              </a:rPr>
              <a:t>Existing</a:t>
            </a:r>
            <a:endParaRPr lang="ru-RU" altLang="en-US" sz="6000">
              <a:solidFill>
                <a:schemeClr val="tx2"/>
              </a:solidFill>
            </a:endParaRPr>
          </a:p>
        </p:txBody>
      </p:sp>
      <p:pic>
        <p:nvPicPr>
          <p:cNvPr id="32772" name="Picture 24">
            <a:extLst>
              <a:ext uri="{FF2B5EF4-FFF2-40B4-BE49-F238E27FC236}">
                <a16:creationId xmlns:a16="http://schemas.microsoft.com/office/drawing/2014/main" id="{99A72CA7-34FA-D64C-BDAD-A1804EC11B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94025" y="1709738"/>
            <a:ext cx="6324600" cy="1124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23">
            <a:extLst>
              <a:ext uri="{FF2B5EF4-FFF2-40B4-BE49-F238E27FC236}">
                <a16:creationId xmlns:a16="http://schemas.microsoft.com/office/drawing/2014/main" id="{D9F55E0E-90D3-3948-B88F-8C3FD1463503}"/>
              </a:ext>
            </a:extLst>
          </p:cNvPr>
          <p:cNvSpPr txBox="1">
            <a:spLocks noChangeArrowheads="1"/>
          </p:cNvSpPr>
          <p:nvPr/>
        </p:nvSpPr>
        <p:spPr bwMode="auto">
          <a:xfrm>
            <a:off x="17197388" y="254000"/>
            <a:ext cx="33178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6000">
                <a:solidFill>
                  <a:schemeClr val="tx2"/>
                </a:solidFill>
                <a:latin typeface="Montserrat" pitchFamily="50" charset="0"/>
              </a:rPr>
              <a:t>Enhanced</a:t>
            </a:r>
            <a:endParaRPr lang="ru-RU" altLang="en-US" sz="6000">
              <a:solidFill>
                <a:schemeClr val="tx2"/>
              </a:solidFill>
            </a:endParaRPr>
          </a:p>
        </p:txBody>
      </p:sp>
      <p:pic>
        <p:nvPicPr>
          <p:cNvPr id="35846" name="Picture 3" descr="A close up of a sign&#10;&#10;Description automatically generated">
            <a:extLst>
              <a:ext uri="{FF2B5EF4-FFF2-40B4-BE49-F238E27FC236}">
                <a16:creationId xmlns:a16="http://schemas.microsoft.com/office/drawing/2014/main" id="{4FCA475B-BB9E-AD4A-9A0D-3F4E3CDBD2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18713" y="792163"/>
            <a:ext cx="8080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3">
            <a:extLst>
              <a:ext uri="{FF2B5EF4-FFF2-40B4-BE49-F238E27FC236}">
                <a16:creationId xmlns:a16="http://schemas.microsoft.com/office/drawing/2014/main" id="{09A32AE6-FAB8-5949-A411-BAEF6D84B969}"/>
              </a:ext>
            </a:extLst>
          </p:cNvPr>
          <p:cNvSpPr txBox="1">
            <a:spLocks noChangeArrowheads="1"/>
          </p:cNvSpPr>
          <p:nvPr/>
        </p:nvSpPr>
        <p:spPr bwMode="auto">
          <a:xfrm>
            <a:off x="8950325" y="4162425"/>
            <a:ext cx="63246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defRPr/>
            </a:pPr>
            <a:r>
              <a:rPr lang="en-SG" altLang="en-US" sz="5000" dirty="0">
                <a:solidFill>
                  <a:schemeClr val="tx1">
                    <a:lumMod val="50000"/>
                  </a:schemeClr>
                </a:solidFill>
                <a:latin typeface="Montserrat ExtraBold" pitchFamily="50" charset="0"/>
              </a:rPr>
              <a:t>Search items by</a:t>
            </a:r>
          </a:p>
          <a:p>
            <a:pPr marL="685800" indent="-685800" eaLnBrk="1" hangingPunct="1">
              <a:buFont typeface="Arial" panose="020B0604020202020204" pitchFamily="34" charset="0"/>
              <a:buChar char="•"/>
              <a:defRPr/>
            </a:pPr>
            <a:r>
              <a:rPr lang="en-SG" altLang="en-US" sz="5000" dirty="0">
                <a:solidFill>
                  <a:schemeClr val="tx1">
                    <a:lumMod val="50000"/>
                  </a:schemeClr>
                </a:solidFill>
                <a:latin typeface="Montserrat ExtraBold" pitchFamily="50" charset="0"/>
              </a:rPr>
              <a:t>Popularity</a:t>
            </a:r>
          </a:p>
          <a:p>
            <a:pPr marL="685800" indent="-685800" eaLnBrk="1" hangingPunct="1">
              <a:buFont typeface="Arial" panose="020B0604020202020204" pitchFamily="34" charset="0"/>
              <a:buChar char="•"/>
              <a:defRPr/>
            </a:pPr>
            <a:r>
              <a:rPr lang="en-SG" altLang="en-US" sz="5000" dirty="0">
                <a:solidFill>
                  <a:schemeClr val="tx1">
                    <a:lumMod val="50000"/>
                  </a:schemeClr>
                </a:solidFill>
                <a:latin typeface="Montserrat ExtraBold" pitchFamily="50" charset="0"/>
              </a:rPr>
              <a:t>Keyword</a:t>
            </a:r>
          </a:p>
          <a:p>
            <a:pPr marL="685800" indent="-685800" eaLnBrk="1" hangingPunct="1">
              <a:buFont typeface="Arial" panose="020B0604020202020204" pitchFamily="34" charset="0"/>
              <a:buChar char="•"/>
              <a:defRPr/>
            </a:pPr>
            <a:r>
              <a:rPr lang="en-SG" altLang="en-US" sz="5000" dirty="0">
                <a:solidFill>
                  <a:schemeClr val="tx1">
                    <a:lumMod val="50000"/>
                  </a:schemeClr>
                </a:solidFill>
                <a:latin typeface="Montserrat ExtraBold" pitchFamily="50" charset="0"/>
              </a:rPr>
              <a:t>Distance</a:t>
            </a:r>
          </a:p>
        </p:txBody>
      </p:sp>
      <p:sp>
        <p:nvSpPr>
          <p:cNvPr id="10" name="Rectangle 9">
            <a:extLst>
              <a:ext uri="{FF2B5EF4-FFF2-40B4-BE49-F238E27FC236}">
                <a16:creationId xmlns:a16="http://schemas.microsoft.com/office/drawing/2014/main" id="{5829867B-96F7-4447-9B8D-6B6C85842B80}"/>
              </a:ext>
            </a:extLst>
          </p:cNvPr>
          <p:cNvSpPr/>
          <p:nvPr/>
        </p:nvSpPr>
        <p:spPr>
          <a:xfrm>
            <a:off x="19199225" y="3476625"/>
            <a:ext cx="2819400" cy="2543175"/>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7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773" grpId="0"/>
      <p:bldP spid="9" grpId="0"/>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11">
            <a:extLst>
              <a:ext uri="{FF2B5EF4-FFF2-40B4-BE49-F238E27FC236}">
                <a16:creationId xmlns:a16="http://schemas.microsoft.com/office/drawing/2014/main" id="{70318155-4996-5D4C-90B1-B0EE2781DE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1676400"/>
            <a:ext cx="6324600" cy="1124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3" name="Picture 11">
            <a:extLst>
              <a:ext uri="{FF2B5EF4-FFF2-40B4-BE49-F238E27FC236}">
                <a16:creationId xmlns:a16="http://schemas.microsoft.com/office/drawing/2014/main" id="{FA162BA4-3765-6242-B381-23F02BC43B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425" y="1709738"/>
            <a:ext cx="6324600" cy="1124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3" descr="A close up of a sign&#10;&#10;Description automatically generated">
            <a:extLst>
              <a:ext uri="{FF2B5EF4-FFF2-40B4-BE49-F238E27FC236}">
                <a16:creationId xmlns:a16="http://schemas.microsoft.com/office/drawing/2014/main" id="{92715968-A5A0-2549-BA85-87E27F64A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18713" y="792163"/>
            <a:ext cx="8080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Box 23">
            <a:extLst>
              <a:ext uri="{FF2B5EF4-FFF2-40B4-BE49-F238E27FC236}">
                <a16:creationId xmlns:a16="http://schemas.microsoft.com/office/drawing/2014/main" id="{2587102E-A78B-0645-BE4A-480659AC5C11}"/>
              </a:ext>
            </a:extLst>
          </p:cNvPr>
          <p:cNvSpPr txBox="1">
            <a:spLocks noChangeArrowheads="1"/>
          </p:cNvSpPr>
          <p:nvPr/>
        </p:nvSpPr>
        <p:spPr bwMode="auto">
          <a:xfrm>
            <a:off x="7693025" y="2133600"/>
            <a:ext cx="141382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8000">
                <a:solidFill>
                  <a:schemeClr val="tx2"/>
                </a:solidFill>
                <a:latin typeface="Montserrat" pitchFamily="50" charset="0"/>
              </a:rPr>
              <a:t>Search items by popularity</a:t>
            </a:r>
            <a:endParaRPr lang="ru-RU" altLang="en-US" sz="8000">
              <a:solidFill>
                <a:schemeClr val="tx2"/>
              </a:solidFill>
            </a:endParaRPr>
          </a:p>
        </p:txBody>
      </p:sp>
      <p:sp>
        <p:nvSpPr>
          <p:cNvPr id="33796" name="TextBox 23">
            <a:extLst>
              <a:ext uri="{FF2B5EF4-FFF2-40B4-BE49-F238E27FC236}">
                <a16:creationId xmlns:a16="http://schemas.microsoft.com/office/drawing/2014/main" id="{F2BF7BC0-6650-9E4B-A5D4-9E86BF5972E7}"/>
              </a:ext>
            </a:extLst>
          </p:cNvPr>
          <p:cNvSpPr txBox="1">
            <a:spLocks noChangeArrowheads="1"/>
          </p:cNvSpPr>
          <p:nvPr/>
        </p:nvSpPr>
        <p:spPr bwMode="auto">
          <a:xfrm>
            <a:off x="9005888" y="4389438"/>
            <a:ext cx="141382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0" indent="-1143000">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buFont typeface="Arial" panose="020B0604020202020204" pitchFamily="34" charset="0"/>
              <a:buChar char="•"/>
            </a:pPr>
            <a:r>
              <a:rPr lang="en-US" altLang="en-US" sz="6000">
                <a:solidFill>
                  <a:schemeClr val="tx2"/>
                </a:solidFill>
              </a:rPr>
              <a:t>Defined as top 5 most followed items</a:t>
            </a:r>
          </a:p>
        </p:txBody>
      </p:sp>
      <p:sp>
        <p:nvSpPr>
          <p:cNvPr id="8" name="TextBox 23">
            <a:extLst>
              <a:ext uri="{FF2B5EF4-FFF2-40B4-BE49-F238E27FC236}">
                <a16:creationId xmlns:a16="http://schemas.microsoft.com/office/drawing/2014/main" id="{73FC4367-957A-3145-B11C-3A5E46458D98}"/>
              </a:ext>
            </a:extLst>
          </p:cNvPr>
          <p:cNvSpPr txBox="1">
            <a:spLocks noChangeArrowheads="1"/>
          </p:cNvSpPr>
          <p:nvPr/>
        </p:nvSpPr>
        <p:spPr bwMode="auto">
          <a:xfrm>
            <a:off x="9009063" y="5332413"/>
            <a:ext cx="1413827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0" indent="-1143000">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buFont typeface="Arial" panose="020B0604020202020204" pitchFamily="34" charset="0"/>
              <a:buChar char="•"/>
            </a:pPr>
            <a:r>
              <a:rPr lang="en-US" altLang="en-US" sz="6000">
                <a:solidFill>
                  <a:schemeClr val="tx2"/>
                </a:solidFill>
              </a:rPr>
              <a:t>Popular items that contains part of the keyword</a:t>
            </a:r>
          </a:p>
        </p:txBody>
      </p:sp>
      <p:sp>
        <p:nvSpPr>
          <p:cNvPr id="9" name="Rectangle 8">
            <a:extLst>
              <a:ext uri="{FF2B5EF4-FFF2-40B4-BE49-F238E27FC236}">
                <a16:creationId xmlns:a16="http://schemas.microsoft.com/office/drawing/2014/main" id="{5E072705-4A38-654A-A0F4-279EFAD28E2D}"/>
              </a:ext>
            </a:extLst>
          </p:cNvPr>
          <p:cNvSpPr/>
          <p:nvPr/>
        </p:nvSpPr>
        <p:spPr>
          <a:xfrm>
            <a:off x="4886325" y="3117850"/>
            <a:ext cx="2819400" cy="1323975"/>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7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p:bldP spid="8" grpId="0"/>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3" descr="A close up of a sign&#10;&#10;Description automatically generated">
            <a:extLst>
              <a:ext uri="{FF2B5EF4-FFF2-40B4-BE49-F238E27FC236}">
                <a16:creationId xmlns:a16="http://schemas.microsoft.com/office/drawing/2014/main" id="{F02FA23B-52CD-9341-AC67-3A7CCD8D47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8713" y="792163"/>
            <a:ext cx="8080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a:extLst>
              <a:ext uri="{FF2B5EF4-FFF2-40B4-BE49-F238E27FC236}">
                <a16:creationId xmlns:a16="http://schemas.microsoft.com/office/drawing/2014/main" id="{64652D15-FC83-9245-83A6-8D4812E7C33A}"/>
              </a:ext>
            </a:extLst>
          </p:cNvPr>
          <p:cNvSpPr/>
          <p:nvPr/>
        </p:nvSpPr>
        <p:spPr bwMode="auto">
          <a:xfrm>
            <a:off x="3665538" y="3429000"/>
            <a:ext cx="17046575"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27" name="TextBox 26">
            <a:extLst>
              <a:ext uri="{FF2B5EF4-FFF2-40B4-BE49-F238E27FC236}">
                <a16:creationId xmlns:a16="http://schemas.microsoft.com/office/drawing/2014/main" id="{19623AAD-3DDA-A441-8BAC-0B16F3389F0A}"/>
              </a:ext>
            </a:extLst>
          </p:cNvPr>
          <p:cNvSpPr txBox="1"/>
          <p:nvPr/>
        </p:nvSpPr>
        <p:spPr>
          <a:xfrm>
            <a:off x="2890838" y="1095375"/>
            <a:ext cx="18135600" cy="2400300"/>
          </a:xfrm>
          <a:prstGeom prst="rect">
            <a:avLst/>
          </a:prstGeom>
          <a:noFill/>
        </p:spPr>
        <p:txBody>
          <a:bodyPr>
            <a:spAutoFit/>
          </a:bodyPr>
          <a:lstStyle/>
          <a:p>
            <a:pPr algn="ctr" defTabSz="1828434" eaLnBrk="1" fontAlgn="auto" hangingPunct="1">
              <a:spcBef>
                <a:spcPts val="0"/>
              </a:spcBef>
              <a:spcAft>
                <a:spcPts val="0"/>
              </a:spcAft>
              <a:defRPr/>
            </a:pPr>
            <a:r>
              <a:rPr lang="en-US" sz="15000" spc="600" dirty="0">
                <a:solidFill>
                  <a:schemeClr val="tx2"/>
                </a:solidFill>
                <a:latin typeface="Bebas Neue" panose="020B0606020202050201" pitchFamily="34" charset="0"/>
              </a:rPr>
              <a:t>Introduction</a:t>
            </a:r>
            <a:endParaRPr lang="ru-RU" sz="15000" spc="600" dirty="0">
              <a:solidFill>
                <a:schemeClr val="accent2"/>
              </a:solidFill>
              <a:latin typeface="+mn-lt"/>
            </a:endParaRPr>
          </a:p>
        </p:txBody>
      </p:sp>
      <p:sp>
        <p:nvSpPr>
          <p:cNvPr id="6148" name="Rectangle 1">
            <a:extLst>
              <a:ext uri="{FF2B5EF4-FFF2-40B4-BE49-F238E27FC236}">
                <a16:creationId xmlns:a16="http://schemas.microsoft.com/office/drawing/2014/main" id="{0B69A880-6E27-F94F-96E8-43F6FE478040}"/>
              </a:ext>
            </a:extLst>
          </p:cNvPr>
          <p:cNvSpPr>
            <a:spLocks noChangeArrowheads="1"/>
          </p:cNvSpPr>
          <p:nvPr/>
        </p:nvSpPr>
        <p:spPr bwMode="auto">
          <a:xfrm>
            <a:off x="6964363" y="3967163"/>
            <a:ext cx="104489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en-US" sz="8000" b="1">
                <a:solidFill>
                  <a:schemeClr val="bg1"/>
                </a:solidFill>
              </a:rPr>
              <a:t>Supervisor: Dr Sun Aixin</a:t>
            </a:r>
            <a:endParaRPr lang="en-US" altLang="en-US" sz="8000">
              <a:latin typeface="Montserrat ExtraBold" pitchFamily="50" charset="0"/>
            </a:endParaRPr>
          </a:p>
        </p:txBody>
      </p:sp>
      <p:sp>
        <p:nvSpPr>
          <p:cNvPr id="22" name="Rectangle 21">
            <a:extLst>
              <a:ext uri="{FF2B5EF4-FFF2-40B4-BE49-F238E27FC236}">
                <a16:creationId xmlns:a16="http://schemas.microsoft.com/office/drawing/2014/main" id="{DE2AA3DC-3A4F-8D4C-997F-7E9BDDEE5395}"/>
              </a:ext>
            </a:extLst>
          </p:cNvPr>
          <p:cNvSpPr/>
          <p:nvPr/>
        </p:nvSpPr>
        <p:spPr bwMode="auto">
          <a:xfrm>
            <a:off x="3665538" y="6283325"/>
            <a:ext cx="17046575"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6150" name="Rectangle 22">
            <a:extLst>
              <a:ext uri="{FF2B5EF4-FFF2-40B4-BE49-F238E27FC236}">
                <a16:creationId xmlns:a16="http://schemas.microsoft.com/office/drawing/2014/main" id="{1D4E8985-5F24-F349-A671-220413100DF2}"/>
              </a:ext>
            </a:extLst>
          </p:cNvPr>
          <p:cNvSpPr>
            <a:spLocks noChangeArrowheads="1"/>
          </p:cNvSpPr>
          <p:nvPr/>
        </p:nvSpPr>
        <p:spPr bwMode="auto">
          <a:xfrm>
            <a:off x="5822950" y="6821488"/>
            <a:ext cx="127317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en-US" sz="8000" b="1">
                <a:solidFill>
                  <a:schemeClr val="bg1"/>
                </a:solidFill>
              </a:rPr>
              <a:t>Examiner: Dr Zhang Hanwang</a:t>
            </a:r>
            <a:endParaRPr lang="en-US" altLang="en-US" sz="8000">
              <a:latin typeface="Montserrat ExtraBold" pitchFamily="50" charset="0"/>
            </a:endParaRPr>
          </a:p>
        </p:txBody>
      </p:sp>
      <p:sp>
        <p:nvSpPr>
          <p:cNvPr id="24" name="Rectangle 23">
            <a:extLst>
              <a:ext uri="{FF2B5EF4-FFF2-40B4-BE49-F238E27FC236}">
                <a16:creationId xmlns:a16="http://schemas.microsoft.com/office/drawing/2014/main" id="{1A9CF866-8919-4D40-83CA-6A2508D37894}"/>
              </a:ext>
            </a:extLst>
          </p:cNvPr>
          <p:cNvSpPr/>
          <p:nvPr/>
        </p:nvSpPr>
        <p:spPr bwMode="auto">
          <a:xfrm>
            <a:off x="3665538" y="9136063"/>
            <a:ext cx="17046575" cy="33813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6152" name="Rectangle 24">
            <a:extLst>
              <a:ext uri="{FF2B5EF4-FFF2-40B4-BE49-F238E27FC236}">
                <a16:creationId xmlns:a16="http://schemas.microsoft.com/office/drawing/2014/main" id="{61033BB5-B9DE-534F-ADE9-8B9363195371}"/>
              </a:ext>
            </a:extLst>
          </p:cNvPr>
          <p:cNvSpPr>
            <a:spLocks noChangeArrowheads="1"/>
          </p:cNvSpPr>
          <p:nvPr/>
        </p:nvSpPr>
        <p:spPr bwMode="auto">
          <a:xfrm>
            <a:off x="5876925" y="9550400"/>
            <a:ext cx="126238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r>
              <a:rPr lang="en-US" altLang="en-US" sz="8000" b="1">
                <a:solidFill>
                  <a:schemeClr val="bg1"/>
                </a:solidFill>
              </a:rPr>
              <a:t>Continuation of the previous </a:t>
            </a:r>
          </a:p>
          <a:p>
            <a:pPr algn="ctr" eaLnBrk="1" hangingPunct="1"/>
            <a:r>
              <a:rPr lang="en-US" altLang="en-US" sz="8000" b="1">
                <a:solidFill>
                  <a:schemeClr val="bg1"/>
                </a:solidFill>
              </a:rPr>
              <a:t>student’s work</a:t>
            </a:r>
            <a:endParaRPr lang="en-US" altLang="en-US" sz="8000">
              <a:latin typeface="Montserrat ExtraBold" pitchFamily="50" charset="0"/>
            </a:endParaRPr>
          </a:p>
        </p:txBody>
      </p:sp>
    </p:spTree>
  </p:cSld>
  <p:clrMapOvr>
    <a:masterClrMapping/>
  </p:clrMapOvr>
  <p:transition spd="slow" advClick="0" advTm="100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11">
            <a:extLst>
              <a:ext uri="{FF2B5EF4-FFF2-40B4-BE49-F238E27FC236}">
                <a16:creationId xmlns:a16="http://schemas.microsoft.com/office/drawing/2014/main" id="{43DB0249-906B-8143-84A7-629A952EA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1676400"/>
            <a:ext cx="6324600" cy="1124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8" name="Picture 3" descr="A close up of a sign&#10;&#10;Description automatically generated">
            <a:extLst>
              <a:ext uri="{FF2B5EF4-FFF2-40B4-BE49-F238E27FC236}">
                <a16:creationId xmlns:a16="http://schemas.microsoft.com/office/drawing/2014/main" id="{6ED1DD3E-88A7-8B47-AB12-EFBC1E4858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18713" y="792163"/>
            <a:ext cx="8080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extBox 23">
            <a:extLst>
              <a:ext uri="{FF2B5EF4-FFF2-40B4-BE49-F238E27FC236}">
                <a16:creationId xmlns:a16="http://schemas.microsoft.com/office/drawing/2014/main" id="{7F53B9E2-877D-7141-B380-55BC12128B8E}"/>
              </a:ext>
            </a:extLst>
          </p:cNvPr>
          <p:cNvSpPr txBox="1">
            <a:spLocks noChangeArrowheads="1"/>
          </p:cNvSpPr>
          <p:nvPr/>
        </p:nvSpPr>
        <p:spPr bwMode="auto">
          <a:xfrm>
            <a:off x="7693025" y="2133600"/>
            <a:ext cx="141382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8000">
                <a:solidFill>
                  <a:schemeClr val="tx2"/>
                </a:solidFill>
                <a:latin typeface="Montserrat" pitchFamily="50" charset="0"/>
              </a:rPr>
              <a:t>Search items by keyword</a:t>
            </a:r>
            <a:endParaRPr lang="ru-RU" altLang="en-US" sz="8000">
              <a:solidFill>
                <a:schemeClr val="tx2"/>
              </a:solidFill>
            </a:endParaRPr>
          </a:p>
        </p:txBody>
      </p:sp>
      <p:sp>
        <p:nvSpPr>
          <p:cNvPr id="33796" name="TextBox 23">
            <a:extLst>
              <a:ext uri="{FF2B5EF4-FFF2-40B4-BE49-F238E27FC236}">
                <a16:creationId xmlns:a16="http://schemas.microsoft.com/office/drawing/2014/main" id="{5F893861-F493-DD43-A5B1-F00A87537D67}"/>
              </a:ext>
            </a:extLst>
          </p:cNvPr>
          <p:cNvSpPr txBox="1">
            <a:spLocks noChangeArrowheads="1"/>
          </p:cNvSpPr>
          <p:nvPr/>
        </p:nvSpPr>
        <p:spPr bwMode="auto">
          <a:xfrm>
            <a:off x="9005888" y="4389438"/>
            <a:ext cx="141382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0" indent="-1143000">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buFont typeface="Arial" panose="020B0604020202020204" pitchFamily="34" charset="0"/>
              <a:buChar char="•"/>
            </a:pPr>
            <a:r>
              <a:rPr lang="en-US" altLang="en-US" sz="6000">
                <a:solidFill>
                  <a:schemeClr val="tx2"/>
                </a:solidFill>
              </a:rPr>
              <a:t>Part of item name that contains the keyword</a:t>
            </a:r>
          </a:p>
        </p:txBody>
      </p:sp>
      <p:sp>
        <p:nvSpPr>
          <p:cNvPr id="9" name="Rectangle 8">
            <a:extLst>
              <a:ext uri="{FF2B5EF4-FFF2-40B4-BE49-F238E27FC236}">
                <a16:creationId xmlns:a16="http://schemas.microsoft.com/office/drawing/2014/main" id="{5E072705-4A38-654A-A0F4-279EFAD28E2D}"/>
              </a:ext>
            </a:extLst>
          </p:cNvPr>
          <p:cNvSpPr/>
          <p:nvPr/>
        </p:nvSpPr>
        <p:spPr>
          <a:xfrm>
            <a:off x="4886325" y="3117850"/>
            <a:ext cx="2819400" cy="1323975"/>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11">
            <a:extLst>
              <a:ext uri="{FF2B5EF4-FFF2-40B4-BE49-F238E27FC236}">
                <a16:creationId xmlns:a16="http://schemas.microsoft.com/office/drawing/2014/main" id="{0D4DF496-A707-004A-BE73-9239B5738F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1676400"/>
            <a:ext cx="6324600" cy="1124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6" name="Picture 3" descr="A close up of a sign&#10;&#10;Description automatically generated">
            <a:extLst>
              <a:ext uri="{FF2B5EF4-FFF2-40B4-BE49-F238E27FC236}">
                <a16:creationId xmlns:a16="http://schemas.microsoft.com/office/drawing/2014/main" id="{67180F82-9538-5144-A76E-C11926C22C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18713" y="792163"/>
            <a:ext cx="8080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Box 23">
            <a:extLst>
              <a:ext uri="{FF2B5EF4-FFF2-40B4-BE49-F238E27FC236}">
                <a16:creationId xmlns:a16="http://schemas.microsoft.com/office/drawing/2014/main" id="{D89455FB-36CE-6E47-B689-BAA9597BAA6A}"/>
              </a:ext>
            </a:extLst>
          </p:cNvPr>
          <p:cNvSpPr txBox="1">
            <a:spLocks noChangeArrowheads="1"/>
          </p:cNvSpPr>
          <p:nvPr/>
        </p:nvSpPr>
        <p:spPr bwMode="auto">
          <a:xfrm>
            <a:off x="7693025" y="2133600"/>
            <a:ext cx="141382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8000">
                <a:solidFill>
                  <a:schemeClr val="tx2"/>
                </a:solidFill>
                <a:latin typeface="Montserrat" pitchFamily="50" charset="0"/>
              </a:rPr>
              <a:t>Search items by distance</a:t>
            </a:r>
            <a:endParaRPr lang="ru-RU" altLang="en-US" sz="8000">
              <a:solidFill>
                <a:schemeClr val="tx2"/>
              </a:solidFill>
            </a:endParaRPr>
          </a:p>
        </p:txBody>
      </p:sp>
      <p:sp>
        <p:nvSpPr>
          <p:cNvPr id="33796" name="TextBox 23">
            <a:extLst>
              <a:ext uri="{FF2B5EF4-FFF2-40B4-BE49-F238E27FC236}">
                <a16:creationId xmlns:a16="http://schemas.microsoft.com/office/drawing/2014/main" id="{C4E2A74E-FE80-5E4F-808B-97E32595E250}"/>
              </a:ext>
            </a:extLst>
          </p:cNvPr>
          <p:cNvSpPr txBox="1">
            <a:spLocks noChangeArrowheads="1"/>
          </p:cNvSpPr>
          <p:nvPr/>
        </p:nvSpPr>
        <p:spPr bwMode="auto">
          <a:xfrm>
            <a:off x="9005888" y="4389438"/>
            <a:ext cx="14138275"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0" indent="-1143000">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buFont typeface="Arial" panose="020B0604020202020204" pitchFamily="34" charset="0"/>
              <a:buChar char="•"/>
            </a:pPr>
            <a:r>
              <a:rPr lang="en-US" altLang="en-US" sz="6000">
                <a:solidFill>
                  <a:schemeClr val="tx2"/>
                </a:solidFill>
              </a:rPr>
              <a:t>Within 1km</a:t>
            </a:r>
          </a:p>
          <a:p>
            <a:pPr eaLnBrk="1" hangingPunct="1">
              <a:buFont typeface="Arial" panose="020B0604020202020204" pitchFamily="34" charset="0"/>
              <a:buChar char="•"/>
            </a:pPr>
            <a:r>
              <a:rPr lang="en-US" altLang="en-US" sz="6000">
                <a:solidFill>
                  <a:schemeClr val="tx2"/>
                </a:solidFill>
              </a:rPr>
              <a:t>1km - 2km</a:t>
            </a:r>
          </a:p>
          <a:p>
            <a:pPr eaLnBrk="1" hangingPunct="1">
              <a:buFont typeface="Arial" panose="020B0604020202020204" pitchFamily="34" charset="0"/>
              <a:buChar char="•"/>
            </a:pPr>
            <a:r>
              <a:rPr lang="en-US" altLang="en-US" sz="6000">
                <a:solidFill>
                  <a:schemeClr val="tx2"/>
                </a:solidFill>
              </a:rPr>
              <a:t>Beyond 2km</a:t>
            </a:r>
          </a:p>
        </p:txBody>
      </p:sp>
      <p:sp>
        <p:nvSpPr>
          <p:cNvPr id="9" name="Rectangle 8">
            <a:extLst>
              <a:ext uri="{FF2B5EF4-FFF2-40B4-BE49-F238E27FC236}">
                <a16:creationId xmlns:a16="http://schemas.microsoft.com/office/drawing/2014/main" id="{5E072705-4A38-654A-A0F4-279EFAD28E2D}"/>
              </a:ext>
            </a:extLst>
          </p:cNvPr>
          <p:cNvSpPr/>
          <p:nvPr/>
        </p:nvSpPr>
        <p:spPr>
          <a:xfrm>
            <a:off x="2435225" y="3457575"/>
            <a:ext cx="2819400" cy="657225"/>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3" descr="A close up of a sign&#10;&#10;Description automatically generated">
            <a:extLst>
              <a:ext uri="{FF2B5EF4-FFF2-40B4-BE49-F238E27FC236}">
                <a16:creationId xmlns:a16="http://schemas.microsoft.com/office/drawing/2014/main" id="{67379029-3632-4747-A96B-BA2736FBE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8713" y="792163"/>
            <a:ext cx="8080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8" name="Picture 11">
            <a:extLst>
              <a:ext uri="{FF2B5EF4-FFF2-40B4-BE49-F238E27FC236}">
                <a16:creationId xmlns:a16="http://schemas.microsoft.com/office/drawing/2014/main" id="{8315A33A-045D-C34A-A1A6-06EC8A30EC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425" y="1709738"/>
            <a:ext cx="6324600" cy="1124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Box 23">
            <a:extLst>
              <a:ext uri="{FF2B5EF4-FFF2-40B4-BE49-F238E27FC236}">
                <a16:creationId xmlns:a16="http://schemas.microsoft.com/office/drawing/2014/main" id="{DC21440D-B9FC-B244-B4CA-CA88ED063E0E}"/>
              </a:ext>
            </a:extLst>
          </p:cNvPr>
          <p:cNvSpPr txBox="1">
            <a:spLocks noChangeArrowheads="1"/>
          </p:cNvSpPr>
          <p:nvPr/>
        </p:nvSpPr>
        <p:spPr bwMode="auto">
          <a:xfrm>
            <a:off x="8580438" y="2209800"/>
            <a:ext cx="141382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8000">
                <a:solidFill>
                  <a:schemeClr val="tx2"/>
                </a:solidFill>
                <a:latin typeface="Montserrat" pitchFamily="50" charset="0"/>
              </a:rPr>
              <a:t>Recommended and nearest items</a:t>
            </a:r>
            <a:endParaRPr lang="ru-RU" altLang="en-US" sz="8000">
              <a:solidFill>
                <a:schemeClr val="tx2"/>
              </a:solidFill>
            </a:endParaRPr>
          </a:p>
        </p:txBody>
      </p:sp>
      <p:sp>
        <p:nvSpPr>
          <p:cNvPr id="9" name="TextBox 23">
            <a:extLst>
              <a:ext uri="{FF2B5EF4-FFF2-40B4-BE49-F238E27FC236}">
                <a16:creationId xmlns:a16="http://schemas.microsoft.com/office/drawing/2014/main" id="{9114D8AC-FF3D-3744-A024-33972C7C08FD}"/>
              </a:ext>
            </a:extLst>
          </p:cNvPr>
          <p:cNvSpPr txBox="1">
            <a:spLocks noChangeArrowheads="1"/>
          </p:cNvSpPr>
          <p:nvPr/>
        </p:nvSpPr>
        <p:spPr bwMode="auto">
          <a:xfrm>
            <a:off x="9005888" y="4389438"/>
            <a:ext cx="141382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0" indent="-1143000">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686050" indent="-857250">
              <a:defRPr sz="3600">
                <a:solidFill>
                  <a:schemeClr val="tx1"/>
                </a:solidFill>
                <a:latin typeface="Lato Light"/>
              </a:defRPr>
            </a:lvl5pPr>
            <a:lvl6pPr marL="3143250" indent="-857250" defTabSz="1827213" eaLnBrk="0" fontAlgn="base" hangingPunct="0">
              <a:spcBef>
                <a:spcPct val="0"/>
              </a:spcBef>
              <a:spcAft>
                <a:spcPct val="0"/>
              </a:spcAft>
              <a:defRPr sz="3600">
                <a:solidFill>
                  <a:schemeClr val="tx1"/>
                </a:solidFill>
                <a:latin typeface="Lato Light"/>
              </a:defRPr>
            </a:lvl6pPr>
            <a:lvl7pPr marL="3600450" indent="-857250" defTabSz="1827213" eaLnBrk="0" fontAlgn="base" hangingPunct="0">
              <a:spcBef>
                <a:spcPct val="0"/>
              </a:spcBef>
              <a:spcAft>
                <a:spcPct val="0"/>
              </a:spcAft>
              <a:defRPr sz="3600">
                <a:solidFill>
                  <a:schemeClr val="tx1"/>
                </a:solidFill>
                <a:latin typeface="Lato Light"/>
              </a:defRPr>
            </a:lvl7pPr>
            <a:lvl8pPr marL="4057650" indent="-857250" defTabSz="1827213" eaLnBrk="0" fontAlgn="base" hangingPunct="0">
              <a:spcBef>
                <a:spcPct val="0"/>
              </a:spcBef>
              <a:spcAft>
                <a:spcPct val="0"/>
              </a:spcAft>
              <a:defRPr sz="3600">
                <a:solidFill>
                  <a:schemeClr val="tx1"/>
                </a:solidFill>
                <a:latin typeface="Lato Light"/>
              </a:defRPr>
            </a:lvl8pPr>
            <a:lvl9pPr marL="4514850" indent="-857250" defTabSz="1827213" eaLnBrk="0" fontAlgn="base" hangingPunct="0">
              <a:spcBef>
                <a:spcPct val="0"/>
              </a:spcBef>
              <a:spcAft>
                <a:spcPct val="0"/>
              </a:spcAft>
              <a:defRPr sz="3600">
                <a:solidFill>
                  <a:schemeClr val="tx1"/>
                </a:solidFill>
                <a:latin typeface="Lato Light"/>
              </a:defRPr>
            </a:lvl9pPr>
          </a:lstStyle>
          <a:p>
            <a:pPr eaLnBrk="1" hangingPunct="1">
              <a:buFont typeface="Arial" panose="020B0604020202020204" pitchFamily="34" charset="0"/>
              <a:buChar char="•"/>
            </a:pPr>
            <a:r>
              <a:rPr lang="en-US" altLang="en-US" sz="6000">
                <a:solidFill>
                  <a:schemeClr val="tx2"/>
                </a:solidFill>
              </a:rPr>
              <a:t>Recommended Items</a:t>
            </a:r>
          </a:p>
          <a:p>
            <a:pPr lvl="4" eaLnBrk="1" hangingPunct="1">
              <a:buFont typeface="Wingdings" pitchFamily="2" charset="2"/>
              <a:buChar char="§"/>
            </a:pPr>
            <a:r>
              <a:rPr lang="en-US" altLang="en-US" sz="6000">
                <a:solidFill>
                  <a:schemeClr val="tx2"/>
                </a:solidFill>
              </a:rPr>
              <a:t>Defined as items on promotion</a:t>
            </a:r>
          </a:p>
        </p:txBody>
      </p:sp>
      <p:sp>
        <p:nvSpPr>
          <p:cNvPr id="11" name="Rectangle 10">
            <a:extLst>
              <a:ext uri="{FF2B5EF4-FFF2-40B4-BE49-F238E27FC236}">
                <a16:creationId xmlns:a16="http://schemas.microsoft.com/office/drawing/2014/main" id="{AD62F39A-E74E-2144-877C-E1D3458CE461}"/>
              </a:ext>
            </a:extLst>
          </p:cNvPr>
          <p:cNvSpPr/>
          <p:nvPr/>
        </p:nvSpPr>
        <p:spPr>
          <a:xfrm>
            <a:off x="484188" y="6170613"/>
            <a:ext cx="8521700" cy="3354387"/>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 name="Picture 11">
            <a:extLst>
              <a:ext uri="{FF2B5EF4-FFF2-40B4-BE49-F238E27FC236}">
                <a16:creationId xmlns:a16="http://schemas.microsoft.com/office/drawing/2014/main" id="{F9A0DD0C-7F6F-0343-866D-D7DAEA05D5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8425" y="1709738"/>
            <a:ext cx="6324600" cy="1124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23">
            <a:extLst>
              <a:ext uri="{FF2B5EF4-FFF2-40B4-BE49-F238E27FC236}">
                <a16:creationId xmlns:a16="http://schemas.microsoft.com/office/drawing/2014/main" id="{DF016247-B6DD-464A-8E2A-6809B978AC79}"/>
              </a:ext>
            </a:extLst>
          </p:cNvPr>
          <p:cNvSpPr txBox="1">
            <a:spLocks noChangeArrowheads="1"/>
          </p:cNvSpPr>
          <p:nvPr/>
        </p:nvSpPr>
        <p:spPr bwMode="auto">
          <a:xfrm>
            <a:off x="9005888" y="7035800"/>
            <a:ext cx="141382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0" indent="-1143000">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686050" indent="-857250">
              <a:defRPr sz="3600">
                <a:solidFill>
                  <a:schemeClr val="tx1"/>
                </a:solidFill>
                <a:latin typeface="Lato Light"/>
              </a:defRPr>
            </a:lvl5pPr>
            <a:lvl6pPr marL="3143250" indent="-857250" defTabSz="1827213" eaLnBrk="0" fontAlgn="base" hangingPunct="0">
              <a:spcBef>
                <a:spcPct val="0"/>
              </a:spcBef>
              <a:spcAft>
                <a:spcPct val="0"/>
              </a:spcAft>
              <a:defRPr sz="3600">
                <a:solidFill>
                  <a:schemeClr val="tx1"/>
                </a:solidFill>
                <a:latin typeface="Lato Light"/>
              </a:defRPr>
            </a:lvl6pPr>
            <a:lvl7pPr marL="3600450" indent="-857250" defTabSz="1827213" eaLnBrk="0" fontAlgn="base" hangingPunct="0">
              <a:spcBef>
                <a:spcPct val="0"/>
              </a:spcBef>
              <a:spcAft>
                <a:spcPct val="0"/>
              </a:spcAft>
              <a:defRPr sz="3600">
                <a:solidFill>
                  <a:schemeClr val="tx1"/>
                </a:solidFill>
                <a:latin typeface="Lato Light"/>
              </a:defRPr>
            </a:lvl7pPr>
            <a:lvl8pPr marL="4057650" indent="-857250" defTabSz="1827213" eaLnBrk="0" fontAlgn="base" hangingPunct="0">
              <a:spcBef>
                <a:spcPct val="0"/>
              </a:spcBef>
              <a:spcAft>
                <a:spcPct val="0"/>
              </a:spcAft>
              <a:defRPr sz="3600">
                <a:solidFill>
                  <a:schemeClr val="tx1"/>
                </a:solidFill>
                <a:latin typeface="Lato Light"/>
              </a:defRPr>
            </a:lvl8pPr>
            <a:lvl9pPr marL="4514850" indent="-857250" defTabSz="1827213" eaLnBrk="0" fontAlgn="base" hangingPunct="0">
              <a:spcBef>
                <a:spcPct val="0"/>
              </a:spcBef>
              <a:spcAft>
                <a:spcPct val="0"/>
              </a:spcAft>
              <a:defRPr sz="3600">
                <a:solidFill>
                  <a:schemeClr val="tx1"/>
                </a:solidFill>
                <a:latin typeface="Lato Light"/>
              </a:defRPr>
            </a:lvl9pPr>
          </a:lstStyle>
          <a:p>
            <a:pPr eaLnBrk="1" hangingPunct="1">
              <a:buFont typeface="Arial" panose="020B0604020202020204" pitchFamily="34" charset="0"/>
              <a:buChar char="•"/>
            </a:pPr>
            <a:r>
              <a:rPr lang="en-US" altLang="en-US" sz="6000">
                <a:solidFill>
                  <a:schemeClr val="tx2"/>
                </a:solidFill>
              </a:rPr>
              <a:t>Nearest Items</a:t>
            </a:r>
          </a:p>
          <a:p>
            <a:pPr lvl="4" eaLnBrk="1" hangingPunct="1">
              <a:buFont typeface="Wingdings" pitchFamily="2" charset="2"/>
              <a:buChar char="§"/>
            </a:pPr>
            <a:r>
              <a:rPr lang="en-US" altLang="en-US" sz="6000">
                <a:solidFill>
                  <a:schemeClr val="tx2"/>
                </a:solidFill>
              </a:rPr>
              <a:t>Based on the user’s location</a:t>
            </a:r>
          </a:p>
        </p:txBody>
      </p:sp>
      <p:sp>
        <p:nvSpPr>
          <p:cNvPr id="14" name="Rectangle 13">
            <a:extLst>
              <a:ext uri="{FF2B5EF4-FFF2-40B4-BE49-F238E27FC236}">
                <a16:creationId xmlns:a16="http://schemas.microsoft.com/office/drawing/2014/main" id="{B0E2A860-43DF-F748-8D8C-90EC1290CF5F}"/>
              </a:ext>
            </a:extLst>
          </p:cNvPr>
          <p:cNvSpPr/>
          <p:nvPr/>
        </p:nvSpPr>
        <p:spPr>
          <a:xfrm>
            <a:off x="557213" y="8555038"/>
            <a:ext cx="8521700" cy="3606800"/>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1" grpId="1" animBg="1"/>
      <p:bldP spid="10" grpId="0"/>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02A886-7E53-4A6D-8FF3-8BB12E1B75D3}"/>
              </a:ext>
            </a:extLst>
          </p:cNvPr>
          <p:cNvSpPr txBox="1"/>
          <p:nvPr/>
        </p:nvSpPr>
        <p:spPr>
          <a:xfrm>
            <a:off x="0" y="762000"/>
            <a:ext cx="24377650" cy="2400300"/>
          </a:xfrm>
          <a:prstGeom prst="rect">
            <a:avLst/>
          </a:prstGeom>
          <a:noFill/>
        </p:spPr>
        <p:txBody>
          <a:bodyPr>
            <a:spAutoFit/>
          </a:bodyPr>
          <a:lstStyle/>
          <a:p>
            <a:pPr algn="ctr" defTabSz="1828434" eaLnBrk="1" fontAlgn="auto" hangingPunct="1">
              <a:spcBef>
                <a:spcPts val="0"/>
              </a:spcBef>
              <a:spcAft>
                <a:spcPts val="0"/>
              </a:spcAft>
              <a:defRPr/>
            </a:pPr>
            <a:r>
              <a:rPr lang="en-US" sz="15000" spc="600" dirty="0">
                <a:solidFill>
                  <a:schemeClr val="tx2"/>
                </a:solidFill>
                <a:latin typeface="Bebas Neue" panose="020B0606020202050201" pitchFamily="34" charset="0"/>
              </a:rPr>
              <a:t>Minor enhancements</a:t>
            </a:r>
            <a:endParaRPr lang="ru-RU" sz="15000" spc="600" dirty="0">
              <a:solidFill>
                <a:schemeClr val="tx2"/>
              </a:solidFill>
              <a:latin typeface="+mn-lt"/>
            </a:endParaRPr>
          </a:p>
        </p:txBody>
      </p:sp>
      <p:sp>
        <p:nvSpPr>
          <p:cNvPr id="47106" name="TextBox 24">
            <a:extLst>
              <a:ext uri="{FF2B5EF4-FFF2-40B4-BE49-F238E27FC236}">
                <a16:creationId xmlns:a16="http://schemas.microsoft.com/office/drawing/2014/main" id="{EA0AD231-C5B0-394C-A67C-1E04CB502A9C}"/>
              </a:ext>
            </a:extLst>
          </p:cNvPr>
          <p:cNvSpPr txBox="1">
            <a:spLocks noChangeArrowheads="1"/>
          </p:cNvSpPr>
          <p:nvPr/>
        </p:nvSpPr>
        <p:spPr bwMode="auto">
          <a:xfrm>
            <a:off x="1520825" y="3581400"/>
            <a:ext cx="143256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buFont typeface="Arial" panose="020B0604020202020204" pitchFamily="34" charset="0"/>
              <a:buChar char="•"/>
            </a:pPr>
            <a:r>
              <a:rPr lang="en-US" altLang="en-US" sz="6000">
                <a:solidFill>
                  <a:schemeClr val="tx2"/>
                </a:solidFill>
              </a:rPr>
              <a:t>Pagination</a:t>
            </a:r>
          </a:p>
          <a:p>
            <a:pPr eaLnBrk="1" hangingPunct="1">
              <a:buFont typeface="Arial" panose="020B0604020202020204" pitchFamily="34" charset="0"/>
              <a:buChar char="•"/>
            </a:pPr>
            <a:r>
              <a:rPr lang="en-US" altLang="en-US" sz="6000">
                <a:solidFill>
                  <a:schemeClr val="tx2"/>
                </a:solidFill>
              </a:rPr>
              <a:t>Ensure application do not stop halfway</a:t>
            </a:r>
          </a:p>
          <a:p>
            <a:pPr eaLnBrk="1" hangingPunct="1">
              <a:buFont typeface="Arial" panose="020B0604020202020204" pitchFamily="34" charset="0"/>
              <a:buChar char="•"/>
            </a:pPr>
            <a:r>
              <a:rPr lang="en-US" altLang="en-US" sz="6000">
                <a:solidFill>
                  <a:schemeClr val="tx2"/>
                </a:solidFill>
              </a:rPr>
              <a:t>Standardizing text</a:t>
            </a:r>
          </a:p>
          <a:p>
            <a:pPr eaLnBrk="1" hangingPunct="1">
              <a:buFont typeface="Arial" panose="020B0604020202020204" pitchFamily="34" charset="0"/>
              <a:buChar char="•"/>
            </a:pPr>
            <a:r>
              <a:rPr lang="en-US" altLang="en-US" sz="6000">
                <a:solidFill>
                  <a:schemeClr val="tx2"/>
                </a:solidFill>
              </a:rPr>
              <a:t>Adding more icons</a:t>
            </a:r>
            <a:endParaRPr lang="ru-RU" altLang="en-US" sz="6000">
              <a:solidFill>
                <a:schemeClr val="tx2"/>
              </a:solidFill>
            </a:endParaRPr>
          </a:p>
        </p:txBody>
      </p:sp>
      <p:pic>
        <p:nvPicPr>
          <p:cNvPr id="47107" name="Picture 3" descr="A close up of a sign&#10;&#10;Description automatically generated">
            <a:extLst>
              <a:ext uri="{FF2B5EF4-FFF2-40B4-BE49-F238E27FC236}">
                <a16:creationId xmlns:a16="http://schemas.microsoft.com/office/drawing/2014/main" id="{19D444F4-CD49-E84E-AF5E-36E801373C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8713" y="792163"/>
            <a:ext cx="8080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00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83F2EB-27D5-A348-BFF2-7FB29C236283}"/>
              </a:ext>
            </a:extLst>
          </p:cNvPr>
          <p:cNvSpPr/>
          <p:nvPr/>
        </p:nvSpPr>
        <p:spPr bwMode="auto">
          <a:xfrm>
            <a:off x="1787525" y="1409700"/>
            <a:ext cx="20802600" cy="10896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49154" name="TextBox 22">
            <a:extLst>
              <a:ext uri="{FF2B5EF4-FFF2-40B4-BE49-F238E27FC236}">
                <a16:creationId xmlns:a16="http://schemas.microsoft.com/office/drawing/2014/main" id="{655EC265-D119-6C48-BF87-85DD8206510F}"/>
              </a:ext>
            </a:extLst>
          </p:cNvPr>
          <p:cNvSpPr txBox="1">
            <a:spLocks noChangeArrowheads="1"/>
          </p:cNvSpPr>
          <p:nvPr/>
        </p:nvSpPr>
        <p:spPr bwMode="auto">
          <a:xfrm>
            <a:off x="8226425" y="5038725"/>
            <a:ext cx="13441363"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en-US" sz="15000">
                <a:solidFill>
                  <a:schemeClr val="bg1"/>
                </a:solidFill>
                <a:latin typeface="Montserrat SemiBold" pitchFamily="50" charset="0"/>
              </a:rPr>
              <a:t>Demo</a:t>
            </a:r>
            <a:endParaRPr lang="ru-RU" altLang="en-US" sz="15000">
              <a:solidFill>
                <a:schemeClr val="bg1"/>
              </a:solidFill>
              <a:latin typeface="Montserrat" pitchFamily="50" charset="0"/>
            </a:endParaRPr>
          </a:p>
        </p:txBody>
      </p:sp>
      <p:sp>
        <p:nvSpPr>
          <p:cNvPr id="49155" name="TextBox 23">
            <a:extLst>
              <a:ext uri="{FF2B5EF4-FFF2-40B4-BE49-F238E27FC236}">
                <a16:creationId xmlns:a16="http://schemas.microsoft.com/office/drawing/2014/main" id="{93FC8E0D-4EE1-C84A-9F00-5D633E72FC45}"/>
              </a:ext>
            </a:extLst>
          </p:cNvPr>
          <p:cNvSpPr txBox="1">
            <a:spLocks noChangeArrowheads="1"/>
          </p:cNvSpPr>
          <p:nvPr/>
        </p:nvSpPr>
        <p:spPr bwMode="auto">
          <a:xfrm>
            <a:off x="3563938" y="5437188"/>
            <a:ext cx="1544637"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en-US" sz="15000">
                <a:solidFill>
                  <a:schemeClr val="bg1"/>
                </a:solidFill>
                <a:latin typeface="Pe-icon-7-stroke" pitchFamily="2" charset="0"/>
              </a:rPr>
              <a:t>3</a:t>
            </a:r>
            <a:endParaRPr lang="ru-RU" altLang="en-US" sz="15000">
              <a:solidFill>
                <a:schemeClr val="bg1"/>
              </a:solidFill>
            </a:endParaRPr>
          </a:p>
        </p:txBody>
      </p:sp>
      <p:cxnSp>
        <p:nvCxnSpPr>
          <p:cNvPr id="6" name="Straight Connector 5">
            <a:extLst>
              <a:ext uri="{FF2B5EF4-FFF2-40B4-BE49-F238E27FC236}">
                <a16:creationId xmlns:a16="http://schemas.microsoft.com/office/drawing/2014/main" id="{2F1C51A9-2ECD-224F-9821-7B7D363396A9}"/>
              </a:ext>
            </a:extLst>
          </p:cNvPr>
          <p:cNvCxnSpPr>
            <a:cxnSpLocks/>
          </p:cNvCxnSpPr>
          <p:nvPr/>
        </p:nvCxnSpPr>
        <p:spPr bwMode="auto">
          <a:xfrm>
            <a:off x="6667500" y="5113338"/>
            <a:ext cx="0" cy="304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1000">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02A886-7E53-4A6D-8FF3-8BB12E1B75D3}"/>
              </a:ext>
            </a:extLst>
          </p:cNvPr>
          <p:cNvSpPr txBox="1"/>
          <p:nvPr/>
        </p:nvSpPr>
        <p:spPr>
          <a:xfrm>
            <a:off x="0" y="762000"/>
            <a:ext cx="24377650" cy="2400300"/>
          </a:xfrm>
          <a:prstGeom prst="rect">
            <a:avLst/>
          </a:prstGeom>
          <a:noFill/>
        </p:spPr>
        <p:txBody>
          <a:bodyPr>
            <a:spAutoFit/>
          </a:bodyPr>
          <a:lstStyle/>
          <a:p>
            <a:pPr algn="ctr" defTabSz="1828434" eaLnBrk="1" fontAlgn="auto" hangingPunct="1">
              <a:spcBef>
                <a:spcPts val="0"/>
              </a:spcBef>
              <a:spcAft>
                <a:spcPts val="0"/>
              </a:spcAft>
              <a:defRPr/>
            </a:pPr>
            <a:r>
              <a:rPr lang="en-US" sz="15000" spc="600" dirty="0">
                <a:solidFill>
                  <a:schemeClr val="tx2"/>
                </a:solidFill>
                <a:latin typeface="Bebas Neue" panose="020B0606020202050201" pitchFamily="34" charset="0"/>
              </a:rPr>
              <a:t>Conclusion</a:t>
            </a:r>
            <a:endParaRPr lang="ru-RU" sz="15000" spc="600" dirty="0">
              <a:solidFill>
                <a:schemeClr val="tx2"/>
              </a:solidFill>
              <a:latin typeface="+mn-lt"/>
            </a:endParaRPr>
          </a:p>
        </p:txBody>
      </p:sp>
      <p:pic>
        <p:nvPicPr>
          <p:cNvPr id="52226" name="Picture 3" descr="A close up of a sign&#10;&#10;Description automatically generated">
            <a:extLst>
              <a:ext uri="{FF2B5EF4-FFF2-40B4-BE49-F238E27FC236}">
                <a16:creationId xmlns:a16="http://schemas.microsoft.com/office/drawing/2014/main" id="{DEDE3633-E8DE-5644-8B89-61A69278A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8713" y="792163"/>
            <a:ext cx="8080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TextBox 24">
            <a:extLst>
              <a:ext uri="{FF2B5EF4-FFF2-40B4-BE49-F238E27FC236}">
                <a16:creationId xmlns:a16="http://schemas.microsoft.com/office/drawing/2014/main" id="{A9577005-D720-8C4F-902F-10F1749BAC2B}"/>
              </a:ext>
            </a:extLst>
          </p:cNvPr>
          <p:cNvSpPr txBox="1">
            <a:spLocks noChangeArrowheads="1"/>
          </p:cNvSpPr>
          <p:nvPr/>
        </p:nvSpPr>
        <p:spPr bwMode="auto">
          <a:xfrm>
            <a:off x="1520825" y="3581400"/>
            <a:ext cx="188214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57250" indent="-857250">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buFont typeface="Arial" panose="020B0604020202020204" pitchFamily="34" charset="0"/>
              <a:buChar char="•"/>
            </a:pPr>
            <a:r>
              <a:rPr lang="en-US" altLang="en-US" sz="6000">
                <a:solidFill>
                  <a:schemeClr val="tx2"/>
                </a:solidFill>
              </a:rPr>
              <a:t>Allow shoppers to find bargains efficiently</a:t>
            </a:r>
          </a:p>
          <a:p>
            <a:pPr eaLnBrk="1" hangingPunct="1">
              <a:buFont typeface="Arial" panose="020B0604020202020204" pitchFamily="34" charset="0"/>
              <a:buChar char="•"/>
            </a:pPr>
            <a:r>
              <a:rPr lang="en-US" altLang="en-US" sz="6000">
                <a:solidFill>
                  <a:schemeClr val="tx2"/>
                </a:solidFill>
              </a:rPr>
              <a:t>Successfully implemented and improved application</a:t>
            </a:r>
          </a:p>
          <a:p>
            <a:pPr eaLnBrk="1" hangingPunct="1">
              <a:buFont typeface="Arial" panose="020B0604020202020204" pitchFamily="34" charset="0"/>
              <a:buChar char="•"/>
            </a:pPr>
            <a:r>
              <a:rPr lang="en-US" altLang="en-US" sz="6000">
                <a:solidFill>
                  <a:schemeClr val="tx2"/>
                </a:solidFill>
              </a:rPr>
              <a:t>Skills learnt will aid me with my future career</a:t>
            </a:r>
            <a:endParaRPr lang="ru-RU" altLang="en-US" sz="6000">
              <a:solidFill>
                <a:schemeClr val="tx2"/>
              </a:solidFill>
            </a:endParaRPr>
          </a:p>
        </p:txBody>
      </p:sp>
    </p:spTree>
  </p:cSld>
  <p:clrMapOvr>
    <a:masterClrMapping/>
  </p:clrMapOvr>
  <p:transition spd="slow" advClick="0" advTm="100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E96C4C-DE87-4EF0-81F0-FCBCA81CBD51}"/>
              </a:ext>
            </a:extLst>
          </p:cNvPr>
          <p:cNvSpPr/>
          <p:nvPr/>
        </p:nvSpPr>
        <p:spPr>
          <a:xfrm>
            <a:off x="1216025" y="1179513"/>
            <a:ext cx="21945600" cy="113569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54274" name="TextBox 13">
            <a:extLst>
              <a:ext uri="{FF2B5EF4-FFF2-40B4-BE49-F238E27FC236}">
                <a16:creationId xmlns:a16="http://schemas.microsoft.com/office/drawing/2014/main" id="{6DF0478E-5B59-6346-AD16-6188FC390AF2}"/>
              </a:ext>
            </a:extLst>
          </p:cNvPr>
          <p:cNvSpPr txBox="1">
            <a:spLocks noChangeArrowheads="1"/>
          </p:cNvSpPr>
          <p:nvPr/>
        </p:nvSpPr>
        <p:spPr bwMode="auto">
          <a:xfrm>
            <a:off x="3349625" y="5888038"/>
            <a:ext cx="176784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12000">
                <a:solidFill>
                  <a:schemeClr val="bg1"/>
                </a:solidFill>
                <a:latin typeface="Montserrat ExtraBold" pitchFamily="50" charset="0"/>
              </a:rPr>
              <a:t>Q&amp;A</a:t>
            </a:r>
          </a:p>
        </p:txBody>
      </p:sp>
    </p:spTree>
  </p:cSld>
  <p:clrMapOvr>
    <a:masterClrMapping/>
  </p:clrMapOvr>
  <p:transition spd="slow" advClick="0" advTm="100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3" name="Group 3">
            <a:extLst>
              <a:ext uri="{FF2B5EF4-FFF2-40B4-BE49-F238E27FC236}">
                <a16:creationId xmlns:a16="http://schemas.microsoft.com/office/drawing/2014/main" id="{F52925D1-93DC-7E40-922E-5D59EDF6EC63}"/>
              </a:ext>
            </a:extLst>
          </p:cNvPr>
          <p:cNvGrpSpPr>
            <a:grpSpLocks/>
          </p:cNvGrpSpPr>
          <p:nvPr/>
        </p:nvGrpSpPr>
        <p:grpSpPr bwMode="auto">
          <a:xfrm>
            <a:off x="8378825" y="4267200"/>
            <a:ext cx="9336088" cy="1320800"/>
            <a:chOff x="1520826" y="5537201"/>
            <a:chExt cx="9336192" cy="1320799"/>
          </a:xfrm>
        </p:grpSpPr>
        <p:sp>
          <p:nvSpPr>
            <p:cNvPr id="22" name="Rectangle 21">
              <a:extLst>
                <a:ext uri="{FF2B5EF4-FFF2-40B4-BE49-F238E27FC236}">
                  <a16:creationId xmlns:a16="http://schemas.microsoft.com/office/drawing/2014/main" id="{048656F3-7C62-4F1F-8B30-8B11EADE3E67}"/>
                </a:ext>
              </a:extLst>
            </p:cNvPr>
            <p:cNvSpPr/>
            <p:nvPr/>
          </p:nvSpPr>
          <p:spPr bwMode="auto">
            <a:xfrm>
              <a:off x="1520826" y="5537201"/>
              <a:ext cx="1544655" cy="132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8209" name="TextBox 22">
              <a:extLst>
                <a:ext uri="{FF2B5EF4-FFF2-40B4-BE49-F238E27FC236}">
                  <a16:creationId xmlns:a16="http://schemas.microsoft.com/office/drawing/2014/main" id="{6E3F0AA5-3ED6-7D47-AA06-CC0A053716E0}"/>
                </a:ext>
              </a:extLst>
            </p:cNvPr>
            <p:cNvSpPr txBox="1">
              <a:spLocks noChangeArrowheads="1"/>
            </p:cNvSpPr>
            <p:nvPr/>
          </p:nvSpPr>
          <p:spPr bwMode="auto">
            <a:xfrm>
              <a:off x="3502025" y="5789219"/>
              <a:ext cx="7354993" cy="81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en-US" sz="3500">
                  <a:latin typeface="Montserrat SemiBold" pitchFamily="50" charset="0"/>
                </a:rPr>
                <a:t>Introduction</a:t>
              </a:r>
              <a:endParaRPr lang="ru-RU" altLang="en-US" sz="2500">
                <a:latin typeface="Montserrat" pitchFamily="50" charset="0"/>
              </a:endParaRPr>
            </a:p>
          </p:txBody>
        </p:sp>
        <p:sp>
          <p:nvSpPr>
            <p:cNvPr id="8210" name="TextBox 23">
              <a:extLst>
                <a:ext uri="{FF2B5EF4-FFF2-40B4-BE49-F238E27FC236}">
                  <a16:creationId xmlns:a16="http://schemas.microsoft.com/office/drawing/2014/main" id="{331781C9-23DF-F442-AAFA-23BA3AB1F9A4}"/>
                </a:ext>
              </a:extLst>
            </p:cNvPr>
            <p:cNvSpPr txBox="1">
              <a:spLocks noChangeArrowheads="1"/>
            </p:cNvSpPr>
            <p:nvPr/>
          </p:nvSpPr>
          <p:spPr bwMode="auto">
            <a:xfrm>
              <a:off x="1957308" y="5854913"/>
              <a:ext cx="154471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en-US" sz="5000">
                  <a:solidFill>
                    <a:schemeClr val="bg1"/>
                  </a:solidFill>
                  <a:latin typeface="Pe-icon-7-stroke" pitchFamily="2" charset="0"/>
                </a:rPr>
                <a:t>1</a:t>
              </a:r>
              <a:endParaRPr lang="ru-RU" altLang="en-US" sz="5000">
                <a:solidFill>
                  <a:schemeClr val="bg1"/>
                </a:solidFill>
              </a:endParaRPr>
            </a:p>
          </p:txBody>
        </p:sp>
      </p:grpSp>
      <p:grpSp>
        <p:nvGrpSpPr>
          <p:cNvPr id="8194" name="Group 20">
            <a:extLst>
              <a:ext uri="{FF2B5EF4-FFF2-40B4-BE49-F238E27FC236}">
                <a16:creationId xmlns:a16="http://schemas.microsoft.com/office/drawing/2014/main" id="{D6BDC81C-9B00-1847-92B0-08E9FE33CE4E}"/>
              </a:ext>
            </a:extLst>
          </p:cNvPr>
          <p:cNvGrpSpPr>
            <a:grpSpLocks/>
          </p:cNvGrpSpPr>
          <p:nvPr/>
        </p:nvGrpSpPr>
        <p:grpSpPr bwMode="auto">
          <a:xfrm>
            <a:off x="8378825" y="6075363"/>
            <a:ext cx="9336088" cy="1320800"/>
            <a:chOff x="1520826" y="5537201"/>
            <a:chExt cx="9336192" cy="1320799"/>
          </a:xfrm>
        </p:grpSpPr>
        <p:sp>
          <p:nvSpPr>
            <p:cNvPr id="23" name="Rectangle 22">
              <a:extLst>
                <a:ext uri="{FF2B5EF4-FFF2-40B4-BE49-F238E27FC236}">
                  <a16:creationId xmlns:a16="http://schemas.microsoft.com/office/drawing/2014/main" id="{241F63A5-28E0-A34D-84A5-FA3400938CEF}"/>
                </a:ext>
              </a:extLst>
            </p:cNvPr>
            <p:cNvSpPr/>
            <p:nvPr/>
          </p:nvSpPr>
          <p:spPr bwMode="auto">
            <a:xfrm>
              <a:off x="1520826" y="5537201"/>
              <a:ext cx="1544655" cy="132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8206" name="TextBox 22">
              <a:extLst>
                <a:ext uri="{FF2B5EF4-FFF2-40B4-BE49-F238E27FC236}">
                  <a16:creationId xmlns:a16="http://schemas.microsoft.com/office/drawing/2014/main" id="{C5948BC7-FF42-E14B-BAF4-ECB62626E42D}"/>
                </a:ext>
              </a:extLst>
            </p:cNvPr>
            <p:cNvSpPr txBox="1">
              <a:spLocks noChangeArrowheads="1"/>
            </p:cNvSpPr>
            <p:nvPr/>
          </p:nvSpPr>
          <p:spPr bwMode="auto">
            <a:xfrm>
              <a:off x="3502025" y="5789219"/>
              <a:ext cx="7354993" cy="81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en-US" sz="3500">
                  <a:latin typeface="Montserrat SemiBold" pitchFamily="50" charset="0"/>
                </a:rPr>
                <a:t>Implementations</a:t>
              </a:r>
              <a:endParaRPr lang="ru-RU" altLang="en-US" sz="2500">
                <a:latin typeface="Montserrat" pitchFamily="50" charset="0"/>
              </a:endParaRPr>
            </a:p>
          </p:txBody>
        </p:sp>
        <p:sp>
          <p:nvSpPr>
            <p:cNvPr id="8207" name="TextBox 23">
              <a:extLst>
                <a:ext uri="{FF2B5EF4-FFF2-40B4-BE49-F238E27FC236}">
                  <a16:creationId xmlns:a16="http://schemas.microsoft.com/office/drawing/2014/main" id="{B83E2A79-7DF3-EA41-9ED9-31FA17DE65A5}"/>
                </a:ext>
              </a:extLst>
            </p:cNvPr>
            <p:cNvSpPr txBox="1">
              <a:spLocks noChangeArrowheads="1"/>
            </p:cNvSpPr>
            <p:nvPr/>
          </p:nvSpPr>
          <p:spPr bwMode="auto">
            <a:xfrm>
              <a:off x="1957308" y="5854913"/>
              <a:ext cx="154471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en-US" sz="5000">
                  <a:solidFill>
                    <a:schemeClr val="bg1"/>
                  </a:solidFill>
                  <a:latin typeface="Pe-icon-7-stroke" pitchFamily="2" charset="0"/>
                </a:rPr>
                <a:t>2</a:t>
              </a:r>
              <a:endParaRPr lang="ru-RU" altLang="en-US" sz="5000">
                <a:solidFill>
                  <a:schemeClr val="bg1"/>
                </a:solidFill>
              </a:endParaRPr>
            </a:p>
          </p:txBody>
        </p:sp>
      </p:grpSp>
      <p:grpSp>
        <p:nvGrpSpPr>
          <p:cNvPr id="8195" name="Group 26">
            <a:extLst>
              <a:ext uri="{FF2B5EF4-FFF2-40B4-BE49-F238E27FC236}">
                <a16:creationId xmlns:a16="http://schemas.microsoft.com/office/drawing/2014/main" id="{C269153A-2D89-1F41-9737-993FF4F77F36}"/>
              </a:ext>
            </a:extLst>
          </p:cNvPr>
          <p:cNvGrpSpPr>
            <a:grpSpLocks/>
          </p:cNvGrpSpPr>
          <p:nvPr/>
        </p:nvGrpSpPr>
        <p:grpSpPr bwMode="auto">
          <a:xfrm>
            <a:off x="8378825" y="7883525"/>
            <a:ext cx="9336088" cy="1320800"/>
            <a:chOff x="1520826" y="5537201"/>
            <a:chExt cx="9336192" cy="1320799"/>
          </a:xfrm>
        </p:grpSpPr>
        <p:sp>
          <p:nvSpPr>
            <p:cNvPr id="28" name="Rectangle 27">
              <a:extLst>
                <a:ext uri="{FF2B5EF4-FFF2-40B4-BE49-F238E27FC236}">
                  <a16:creationId xmlns:a16="http://schemas.microsoft.com/office/drawing/2014/main" id="{C8F94F88-FD38-4D46-BC43-0490DB860073}"/>
                </a:ext>
              </a:extLst>
            </p:cNvPr>
            <p:cNvSpPr/>
            <p:nvPr/>
          </p:nvSpPr>
          <p:spPr bwMode="auto">
            <a:xfrm>
              <a:off x="1520826" y="5537201"/>
              <a:ext cx="1544655" cy="132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8203" name="TextBox 22">
              <a:extLst>
                <a:ext uri="{FF2B5EF4-FFF2-40B4-BE49-F238E27FC236}">
                  <a16:creationId xmlns:a16="http://schemas.microsoft.com/office/drawing/2014/main" id="{D1083DE7-E8A0-7242-88E8-A255D5516C3F}"/>
                </a:ext>
              </a:extLst>
            </p:cNvPr>
            <p:cNvSpPr txBox="1">
              <a:spLocks noChangeArrowheads="1"/>
            </p:cNvSpPr>
            <p:nvPr/>
          </p:nvSpPr>
          <p:spPr bwMode="auto">
            <a:xfrm>
              <a:off x="3502025" y="5789219"/>
              <a:ext cx="7354993" cy="81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en-US" sz="3500">
                  <a:latin typeface="Montserrat SemiBold" pitchFamily="50" charset="0"/>
                </a:rPr>
                <a:t>Demo</a:t>
              </a:r>
              <a:endParaRPr lang="ru-RU" altLang="en-US" sz="2500">
                <a:latin typeface="Montserrat" pitchFamily="50" charset="0"/>
              </a:endParaRPr>
            </a:p>
          </p:txBody>
        </p:sp>
        <p:sp>
          <p:nvSpPr>
            <p:cNvPr id="8204" name="TextBox 23">
              <a:extLst>
                <a:ext uri="{FF2B5EF4-FFF2-40B4-BE49-F238E27FC236}">
                  <a16:creationId xmlns:a16="http://schemas.microsoft.com/office/drawing/2014/main" id="{AA3D82FB-11D4-B04D-A381-99FDF50C7194}"/>
                </a:ext>
              </a:extLst>
            </p:cNvPr>
            <p:cNvSpPr txBox="1">
              <a:spLocks noChangeArrowheads="1"/>
            </p:cNvSpPr>
            <p:nvPr/>
          </p:nvSpPr>
          <p:spPr bwMode="auto">
            <a:xfrm>
              <a:off x="1957308" y="5854913"/>
              <a:ext cx="154471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en-US" sz="5000">
                  <a:solidFill>
                    <a:schemeClr val="bg1"/>
                  </a:solidFill>
                  <a:latin typeface="Pe-icon-7-stroke" pitchFamily="2" charset="0"/>
                </a:rPr>
                <a:t>3</a:t>
              </a:r>
              <a:endParaRPr lang="ru-RU" altLang="en-US" sz="5000">
                <a:solidFill>
                  <a:schemeClr val="bg1"/>
                </a:solidFill>
              </a:endParaRPr>
            </a:p>
          </p:txBody>
        </p:sp>
      </p:grpSp>
      <p:grpSp>
        <p:nvGrpSpPr>
          <p:cNvPr id="8196" name="Group 35">
            <a:extLst>
              <a:ext uri="{FF2B5EF4-FFF2-40B4-BE49-F238E27FC236}">
                <a16:creationId xmlns:a16="http://schemas.microsoft.com/office/drawing/2014/main" id="{3DB8AD01-3EB1-7741-B70E-38CEEDAD4EA9}"/>
              </a:ext>
            </a:extLst>
          </p:cNvPr>
          <p:cNvGrpSpPr>
            <a:grpSpLocks/>
          </p:cNvGrpSpPr>
          <p:nvPr/>
        </p:nvGrpSpPr>
        <p:grpSpPr bwMode="auto">
          <a:xfrm>
            <a:off x="8378825" y="9693275"/>
            <a:ext cx="9336088" cy="1320800"/>
            <a:chOff x="1520826" y="5537201"/>
            <a:chExt cx="9336192" cy="1320799"/>
          </a:xfrm>
        </p:grpSpPr>
        <p:sp>
          <p:nvSpPr>
            <p:cNvPr id="37" name="Rectangle 36">
              <a:extLst>
                <a:ext uri="{FF2B5EF4-FFF2-40B4-BE49-F238E27FC236}">
                  <a16:creationId xmlns:a16="http://schemas.microsoft.com/office/drawing/2014/main" id="{153567FE-4F4F-1642-8EF1-88B9006A1399}"/>
                </a:ext>
              </a:extLst>
            </p:cNvPr>
            <p:cNvSpPr/>
            <p:nvPr/>
          </p:nvSpPr>
          <p:spPr bwMode="auto">
            <a:xfrm>
              <a:off x="1520826" y="5537201"/>
              <a:ext cx="1544655" cy="132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8200" name="TextBox 22">
              <a:extLst>
                <a:ext uri="{FF2B5EF4-FFF2-40B4-BE49-F238E27FC236}">
                  <a16:creationId xmlns:a16="http://schemas.microsoft.com/office/drawing/2014/main" id="{A2875562-019B-9741-8443-1C7EC05DA5E6}"/>
                </a:ext>
              </a:extLst>
            </p:cNvPr>
            <p:cNvSpPr txBox="1">
              <a:spLocks noChangeArrowheads="1"/>
            </p:cNvSpPr>
            <p:nvPr/>
          </p:nvSpPr>
          <p:spPr bwMode="auto">
            <a:xfrm>
              <a:off x="3502025" y="5812083"/>
              <a:ext cx="7354993" cy="81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en-US" sz="3500">
                  <a:latin typeface="Montserrat SemiBold" pitchFamily="50" charset="0"/>
                </a:rPr>
                <a:t>Conclusions</a:t>
              </a:r>
              <a:endParaRPr lang="ru-RU" altLang="en-US" sz="2500">
                <a:latin typeface="Montserrat" pitchFamily="50" charset="0"/>
              </a:endParaRPr>
            </a:p>
          </p:txBody>
        </p:sp>
        <p:sp>
          <p:nvSpPr>
            <p:cNvPr id="8201" name="TextBox 23">
              <a:extLst>
                <a:ext uri="{FF2B5EF4-FFF2-40B4-BE49-F238E27FC236}">
                  <a16:creationId xmlns:a16="http://schemas.microsoft.com/office/drawing/2014/main" id="{7BC71F36-3399-1649-98E7-D8D34B60E976}"/>
                </a:ext>
              </a:extLst>
            </p:cNvPr>
            <p:cNvSpPr txBox="1">
              <a:spLocks noChangeArrowheads="1"/>
            </p:cNvSpPr>
            <p:nvPr/>
          </p:nvSpPr>
          <p:spPr bwMode="auto">
            <a:xfrm>
              <a:off x="1957308" y="5854913"/>
              <a:ext cx="154471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en-US" sz="5000">
                  <a:solidFill>
                    <a:schemeClr val="bg1"/>
                  </a:solidFill>
                  <a:latin typeface="Pe-icon-7-stroke" pitchFamily="2" charset="0"/>
                </a:rPr>
                <a:t>4</a:t>
              </a:r>
              <a:endParaRPr lang="ru-RU" altLang="en-US" sz="5000">
                <a:solidFill>
                  <a:schemeClr val="bg1"/>
                </a:solidFill>
              </a:endParaRPr>
            </a:p>
          </p:txBody>
        </p:sp>
      </p:grpSp>
      <p:sp>
        <p:nvSpPr>
          <p:cNvPr id="19" name="TextBox 18">
            <a:extLst>
              <a:ext uri="{FF2B5EF4-FFF2-40B4-BE49-F238E27FC236}">
                <a16:creationId xmlns:a16="http://schemas.microsoft.com/office/drawing/2014/main" id="{F040194E-88FF-374D-9A53-8259CA413A98}"/>
              </a:ext>
            </a:extLst>
          </p:cNvPr>
          <p:cNvSpPr txBox="1"/>
          <p:nvPr/>
        </p:nvSpPr>
        <p:spPr>
          <a:xfrm>
            <a:off x="2890838" y="1095375"/>
            <a:ext cx="18135600" cy="2400300"/>
          </a:xfrm>
          <a:prstGeom prst="rect">
            <a:avLst/>
          </a:prstGeom>
          <a:noFill/>
        </p:spPr>
        <p:txBody>
          <a:bodyPr>
            <a:spAutoFit/>
          </a:bodyPr>
          <a:lstStyle/>
          <a:p>
            <a:pPr algn="ctr" defTabSz="1828434" eaLnBrk="1" fontAlgn="auto" hangingPunct="1">
              <a:spcBef>
                <a:spcPts val="0"/>
              </a:spcBef>
              <a:spcAft>
                <a:spcPts val="0"/>
              </a:spcAft>
              <a:defRPr/>
            </a:pPr>
            <a:r>
              <a:rPr lang="en-US" sz="15000" spc="600" dirty="0">
                <a:solidFill>
                  <a:schemeClr val="tx2"/>
                </a:solidFill>
                <a:latin typeface="Bebas Neue" panose="020B0606020202050201" pitchFamily="34" charset="0"/>
              </a:rPr>
              <a:t>Agenda</a:t>
            </a:r>
            <a:endParaRPr lang="ru-RU" sz="15000" spc="600" dirty="0">
              <a:solidFill>
                <a:schemeClr val="accent2"/>
              </a:solidFill>
              <a:latin typeface="+mn-lt"/>
            </a:endParaRPr>
          </a:p>
        </p:txBody>
      </p:sp>
      <p:pic>
        <p:nvPicPr>
          <p:cNvPr id="8198" name="Picture 3" descr="A close up of a sign&#10;&#10;Description automatically generated">
            <a:extLst>
              <a:ext uri="{FF2B5EF4-FFF2-40B4-BE49-F238E27FC236}">
                <a16:creationId xmlns:a16="http://schemas.microsoft.com/office/drawing/2014/main" id="{474CDFC5-3F99-5E45-A894-81A1959D8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8713" y="792163"/>
            <a:ext cx="8080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00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83F2EB-27D5-A348-BFF2-7FB29C236283}"/>
              </a:ext>
            </a:extLst>
          </p:cNvPr>
          <p:cNvSpPr/>
          <p:nvPr/>
        </p:nvSpPr>
        <p:spPr bwMode="auto">
          <a:xfrm>
            <a:off x="1787525" y="1409700"/>
            <a:ext cx="20802600" cy="10896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10242" name="TextBox 22">
            <a:extLst>
              <a:ext uri="{FF2B5EF4-FFF2-40B4-BE49-F238E27FC236}">
                <a16:creationId xmlns:a16="http://schemas.microsoft.com/office/drawing/2014/main" id="{993E76F8-591B-6A46-B4CA-7281C04EDEFB}"/>
              </a:ext>
            </a:extLst>
          </p:cNvPr>
          <p:cNvSpPr txBox="1">
            <a:spLocks noChangeArrowheads="1"/>
          </p:cNvSpPr>
          <p:nvPr/>
        </p:nvSpPr>
        <p:spPr bwMode="auto">
          <a:xfrm>
            <a:off x="8226425" y="5038725"/>
            <a:ext cx="13441363"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en-US" sz="15000">
                <a:solidFill>
                  <a:schemeClr val="bg1"/>
                </a:solidFill>
                <a:latin typeface="Montserrat SemiBold" pitchFamily="50" charset="0"/>
              </a:rPr>
              <a:t>Introduction</a:t>
            </a:r>
            <a:endParaRPr lang="ru-RU" altLang="en-US" sz="15000">
              <a:solidFill>
                <a:schemeClr val="bg1"/>
              </a:solidFill>
              <a:latin typeface="Montserrat" pitchFamily="50" charset="0"/>
            </a:endParaRPr>
          </a:p>
        </p:txBody>
      </p:sp>
      <p:sp>
        <p:nvSpPr>
          <p:cNvPr id="10243" name="TextBox 23">
            <a:extLst>
              <a:ext uri="{FF2B5EF4-FFF2-40B4-BE49-F238E27FC236}">
                <a16:creationId xmlns:a16="http://schemas.microsoft.com/office/drawing/2014/main" id="{E049F366-F911-E844-BC61-4C99FA885ADF}"/>
              </a:ext>
            </a:extLst>
          </p:cNvPr>
          <p:cNvSpPr txBox="1">
            <a:spLocks noChangeArrowheads="1"/>
          </p:cNvSpPr>
          <p:nvPr/>
        </p:nvSpPr>
        <p:spPr bwMode="auto">
          <a:xfrm>
            <a:off x="3563938" y="5437188"/>
            <a:ext cx="1544637"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en-US" sz="15000">
                <a:solidFill>
                  <a:schemeClr val="bg1"/>
                </a:solidFill>
                <a:latin typeface="Pe-icon-7-stroke" pitchFamily="2" charset="0"/>
              </a:rPr>
              <a:t>1</a:t>
            </a:r>
            <a:endParaRPr lang="ru-RU" altLang="en-US" sz="15000">
              <a:solidFill>
                <a:schemeClr val="bg1"/>
              </a:solidFill>
            </a:endParaRPr>
          </a:p>
        </p:txBody>
      </p:sp>
      <p:cxnSp>
        <p:nvCxnSpPr>
          <p:cNvPr id="6" name="Straight Connector 5">
            <a:extLst>
              <a:ext uri="{FF2B5EF4-FFF2-40B4-BE49-F238E27FC236}">
                <a16:creationId xmlns:a16="http://schemas.microsoft.com/office/drawing/2014/main" id="{2F1C51A9-2ECD-224F-9821-7B7D363396A9}"/>
              </a:ext>
            </a:extLst>
          </p:cNvPr>
          <p:cNvCxnSpPr>
            <a:cxnSpLocks/>
          </p:cNvCxnSpPr>
          <p:nvPr/>
        </p:nvCxnSpPr>
        <p:spPr bwMode="auto">
          <a:xfrm>
            <a:off x="6667500" y="5113338"/>
            <a:ext cx="0" cy="304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100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3" descr="A close up of a sign&#10;&#10;Description automatically generated">
            <a:extLst>
              <a:ext uri="{FF2B5EF4-FFF2-40B4-BE49-F238E27FC236}">
                <a16:creationId xmlns:a16="http://schemas.microsoft.com/office/drawing/2014/main" id="{BA68CA27-9C01-0948-ACCE-845F9EBE1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8713" y="792163"/>
            <a:ext cx="8080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a:extLst>
              <a:ext uri="{FF2B5EF4-FFF2-40B4-BE49-F238E27FC236}">
                <a16:creationId xmlns:a16="http://schemas.microsoft.com/office/drawing/2014/main" id="{64652D15-FC83-9245-83A6-8D4812E7C33A}"/>
              </a:ext>
            </a:extLst>
          </p:cNvPr>
          <p:cNvSpPr/>
          <p:nvPr/>
        </p:nvSpPr>
        <p:spPr bwMode="auto">
          <a:xfrm>
            <a:off x="3665538" y="2046288"/>
            <a:ext cx="17046575" cy="14970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grpSp>
        <p:nvGrpSpPr>
          <p:cNvPr id="11267" name="Group 2">
            <a:extLst>
              <a:ext uri="{FF2B5EF4-FFF2-40B4-BE49-F238E27FC236}">
                <a16:creationId xmlns:a16="http://schemas.microsoft.com/office/drawing/2014/main" id="{C9229D92-9847-AB41-A727-54CEC14C2EB0}"/>
              </a:ext>
            </a:extLst>
          </p:cNvPr>
          <p:cNvGrpSpPr>
            <a:grpSpLocks/>
          </p:cNvGrpSpPr>
          <p:nvPr/>
        </p:nvGrpSpPr>
        <p:grpSpPr bwMode="auto">
          <a:xfrm>
            <a:off x="5327650" y="2066925"/>
            <a:ext cx="13722350" cy="1465263"/>
            <a:chOff x="5789506" y="4970975"/>
            <a:chExt cx="13723335" cy="1463973"/>
          </a:xfrm>
        </p:grpSpPr>
        <p:sp>
          <p:nvSpPr>
            <p:cNvPr id="11271" name="Text Placeholder 2">
              <a:extLst>
                <a:ext uri="{FF2B5EF4-FFF2-40B4-BE49-F238E27FC236}">
                  <a16:creationId xmlns:a16="http://schemas.microsoft.com/office/drawing/2014/main" id="{F428F724-B251-1543-A392-0B3C704D94CB}"/>
                </a:ext>
              </a:extLst>
            </p:cNvPr>
            <p:cNvSpPr txBox="1">
              <a:spLocks/>
            </p:cNvSpPr>
            <p:nvPr/>
          </p:nvSpPr>
          <p:spPr bwMode="auto">
            <a:xfrm>
              <a:off x="5789506" y="5427005"/>
              <a:ext cx="910212" cy="91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600">
                  <a:solidFill>
                    <a:schemeClr val="tx1"/>
                  </a:solidFill>
                  <a:latin typeface="Lato Light"/>
                </a:defRPr>
              </a:lvl1pPr>
              <a:lvl2pPr marL="685800" indent="-22860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90000"/>
                </a:lnSpc>
                <a:spcBef>
                  <a:spcPts val="1000"/>
                </a:spcBef>
                <a:buFont typeface="Arial" panose="020B0604020202020204" pitchFamily="34" charset="0"/>
                <a:buNone/>
              </a:pPr>
              <a:r>
                <a:rPr lang="en-US" altLang="en-US" sz="8000" b="1">
                  <a:solidFill>
                    <a:schemeClr val="bg1"/>
                  </a:solidFill>
                  <a:latin typeface="Lato"/>
                </a:rPr>
                <a:t>“</a:t>
              </a:r>
            </a:p>
          </p:txBody>
        </p:sp>
        <p:sp>
          <p:nvSpPr>
            <p:cNvPr id="11272" name="Text Placeholder 2">
              <a:extLst>
                <a:ext uri="{FF2B5EF4-FFF2-40B4-BE49-F238E27FC236}">
                  <a16:creationId xmlns:a16="http://schemas.microsoft.com/office/drawing/2014/main" id="{9CB6F68F-5166-1343-A4CA-89D4DA779D58}"/>
                </a:ext>
              </a:extLst>
            </p:cNvPr>
            <p:cNvSpPr txBox="1">
              <a:spLocks/>
            </p:cNvSpPr>
            <p:nvPr/>
          </p:nvSpPr>
          <p:spPr bwMode="auto">
            <a:xfrm rot="10800000">
              <a:off x="18600209" y="4970975"/>
              <a:ext cx="912632" cy="91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600">
                  <a:solidFill>
                    <a:schemeClr val="tx1"/>
                  </a:solidFill>
                  <a:latin typeface="Lato Light"/>
                </a:defRPr>
              </a:lvl1pPr>
              <a:lvl2pPr marL="685800" indent="-22860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90000"/>
                </a:lnSpc>
                <a:spcBef>
                  <a:spcPts val="1000"/>
                </a:spcBef>
                <a:buFont typeface="Arial" panose="020B0604020202020204" pitchFamily="34" charset="0"/>
                <a:buNone/>
              </a:pPr>
              <a:r>
                <a:rPr lang="en-US" altLang="en-US" sz="8000" b="1">
                  <a:solidFill>
                    <a:schemeClr val="bg1"/>
                  </a:solidFill>
                  <a:latin typeface="Lato"/>
                </a:rPr>
                <a:t>“</a:t>
              </a:r>
            </a:p>
          </p:txBody>
        </p:sp>
        <p:sp>
          <p:nvSpPr>
            <p:cNvPr id="11273" name="Rectangle 1">
              <a:extLst>
                <a:ext uri="{FF2B5EF4-FFF2-40B4-BE49-F238E27FC236}">
                  <a16:creationId xmlns:a16="http://schemas.microsoft.com/office/drawing/2014/main" id="{1DC1BCF5-9891-1D42-AC76-CD5D833898A2}"/>
                </a:ext>
              </a:extLst>
            </p:cNvPr>
            <p:cNvSpPr>
              <a:spLocks noChangeArrowheads="1"/>
            </p:cNvSpPr>
            <p:nvPr/>
          </p:nvSpPr>
          <p:spPr bwMode="auto">
            <a:xfrm>
              <a:off x="6999406" y="5111509"/>
              <a:ext cx="1084316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en-US" sz="8000" b="1">
                  <a:solidFill>
                    <a:schemeClr val="bg1"/>
                  </a:solidFill>
                </a:rPr>
                <a:t>What is dynamic pricing</a:t>
              </a:r>
              <a:r>
                <a:rPr lang="en-US" altLang="en-US" sz="8000" b="1">
                  <a:solidFill>
                    <a:schemeClr val="bg1"/>
                  </a:solidFill>
                  <a:latin typeface="Montserrat ExtraBold" pitchFamily="50" charset="0"/>
                </a:rPr>
                <a:t>?</a:t>
              </a:r>
              <a:endParaRPr lang="en-US" altLang="en-US" sz="8000">
                <a:latin typeface="Montserrat ExtraBold" pitchFamily="50" charset="0"/>
              </a:endParaRPr>
            </a:p>
          </p:txBody>
        </p:sp>
      </p:grpSp>
      <p:sp>
        <p:nvSpPr>
          <p:cNvPr id="18" name="Rectangle 17">
            <a:extLst>
              <a:ext uri="{FF2B5EF4-FFF2-40B4-BE49-F238E27FC236}">
                <a16:creationId xmlns:a16="http://schemas.microsoft.com/office/drawing/2014/main" id="{266F39EB-2DE3-E844-9EB4-689C3D8724D2}"/>
              </a:ext>
            </a:extLst>
          </p:cNvPr>
          <p:cNvSpPr/>
          <p:nvPr/>
        </p:nvSpPr>
        <p:spPr>
          <a:xfrm>
            <a:off x="842963" y="5181600"/>
            <a:ext cx="7340600" cy="70104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19" name="Rectangle 18">
            <a:extLst>
              <a:ext uri="{FF2B5EF4-FFF2-40B4-BE49-F238E27FC236}">
                <a16:creationId xmlns:a16="http://schemas.microsoft.com/office/drawing/2014/main" id="{AA3DCD9E-21A3-7644-8CEF-83E0230E7C79}"/>
              </a:ext>
            </a:extLst>
          </p:cNvPr>
          <p:cNvSpPr/>
          <p:nvPr/>
        </p:nvSpPr>
        <p:spPr>
          <a:xfrm>
            <a:off x="8520113" y="5181600"/>
            <a:ext cx="7337425" cy="70104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dirty="0"/>
          </a:p>
        </p:txBody>
      </p:sp>
      <p:sp>
        <p:nvSpPr>
          <p:cNvPr id="21" name="Rectangle 20">
            <a:extLst>
              <a:ext uri="{FF2B5EF4-FFF2-40B4-BE49-F238E27FC236}">
                <a16:creationId xmlns:a16="http://schemas.microsoft.com/office/drawing/2014/main" id="{B572D1FC-F528-EE45-A0A6-DE022109DC6C}"/>
              </a:ext>
            </a:extLst>
          </p:cNvPr>
          <p:cNvSpPr/>
          <p:nvPr/>
        </p:nvSpPr>
        <p:spPr>
          <a:xfrm>
            <a:off x="16194088" y="5181600"/>
            <a:ext cx="7340600" cy="701040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dirty="0"/>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6261F6-CB4C-44A6-B9B4-0C1D4DC5BE79}"/>
              </a:ext>
            </a:extLst>
          </p:cNvPr>
          <p:cNvSpPr/>
          <p:nvPr/>
        </p:nvSpPr>
        <p:spPr bwMode="auto">
          <a:xfrm>
            <a:off x="1122363" y="1308584"/>
            <a:ext cx="11066462" cy="1169939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dirty="0"/>
          </a:p>
        </p:txBody>
      </p:sp>
      <p:pic>
        <p:nvPicPr>
          <p:cNvPr id="13314" name="Picture 3" descr="A close up of a sign&#10;&#10;Description automatically generated">
            <a:extLst>
              <a:ext uri="{FF2B5EF4-FFF2-40B4-BE49-F238E27FC236}">
                <a16:creationId xmlns:a16="http://schemas.microsoft.com/office/drawing/2014/main" id="{550197A5-404C-8E45-BE20-2D0BCF242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18713" y="792163"/>
            <a:ext cx="8080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91" name="Group 7">
            <a:extLst>
              <a:ext uri="{FF2B5EF4-FFF2-40B4-BE49-F238E27FC236}">
                <a16:creationId xmlns:a16="http://schemas.microsoft.com/office/drawing/2014/main" id="{89553010-E365-0B41-8F44-F98BD700D022}"/>
              </a:ext>
            </a:extLst>
          </p:cNvPr>
          <p:cNvGrpSpPr>
            <a:grpSpLocks/>
          </p:cNvGrpSpPr>
          <p:nvPr/>
        </p:nvGrpSpPr>
        <p:grpSpPr bwMode="auto">
          <a:xfrm>
            <a:off x="9902825" y="4435475"/>
            <a:ext cx="12573000" cy="5573713"/>
            <a:chOff x="10707776" y="4203507"/>
            <a:chExt cx="12573000" cy="5574111"/>
          </a:xfrm>
        </p:grpSpPr>
        <p:sp>
          <p:nvSpPr>
            <p:cNvPr id="20" name="Rectangle 19">
              <a:extLst>
                <a:ext uri="{FF2B5EF4-FFF2-40B4-BE49-F238E27FC236}">
                  <a16:creationId xmlns:a16="http://schemas.microsoft.com/office/drawing/2014/main" id="{64652D15-FC83-9245-83A6-8D4812E7C33A}"/>
                </a:ext>
              </a:extLst>
            </p:cNvPr>
            <p:cNvSpPr/>
            <p:nvPr/>
          </p:nvSpPr>
          <p:spPr>
            <a:xfrm>
              <a:off x="10707776" y="4203507"/>
              <a:ext cx="12573000" cy="55741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grpSp>
          <p:nvGrpSpPr>
            <p:cNvPr id="13318" name="Group 5">
              <a:extLst>
                <a:ext uri="{FF2B5EF4-FFF2-40B4-BE49-F238E27FC236}">
                  <a16:creationId xmlns:a16="http://schemas.microsoft.com/office/drawing/2014/main" id="{93184C60-11B6-ED45-A1EA-97DFD326969C}"/>
                </a:ext>
              </a:extLst>
            </p:cNvPr>
            <p:cNvGrpSpPr>
              <a:grpSpLocks/>
            </p:cNvGrpSpPr>
            <p:nvPr/>
          </p:nvGrpSpPr>
          <p:grpSpPr bwMode="auto">
            <a:xfrm>
              <a:off x="11503025" y="4935661"/>
              <a:ext cx="11222338" cy="2967027"/>
              <a:chOff x="11751205" y="2806625"/>
              <a:chExt cx="11222338" cy="2967027"/>
            </a:xfrm>
          </p:grpSpPr>
          <p:sp>
            <p:nvSpPr>
              <p:cNvPr id="13320" name="Text Placeholder 2">
                <a:extLst>
                  <a:ext uri="{FF2B5EF4-FFF2-40B4-BE49-F238E27FC236}">
                    <a16:creationId xmlns:a16="http://schemas.microsoft.com/office/drawing/2014/main" id="{A0EABE7D-5E7C-FE4F-8696-C1DAC7E75D24}"/>
                  </a:ext>
                </a:extLst>
              </p:cNvPr>
              <p:cNvSpPr txBox="1">
                <a:spLocks/>
              </p:cNvSpPr>
              <p:nvPr/>
            </p:nvSpPr>
            <p:spPr bwMode="auto">
              <a:xfrm>
                <a:off x="11751205" y="2806625"/>
                <a:ext cx="910212" cy="91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600">
                    <a:solidFill>
                      <a:schemeClr val="tx1"/>
                    </a:solidFill>
                    <a:latin typeface="Lato Light"/>
                  </a:defRPr>
                </a:lvl1pPr>
                <a:lvl2pPr marL="685800" indent="-22860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90000"/>
                  </a:lnSpc>
                  <a:spcBef>
                    <a:spcPts val="1000"/>
                  </a:spcBef>
                  <a:buFont typeface="Arial" panose="020B0604020202020204" pitchFamily="34" charset="0"/>
                  <a:buNone/>
                </a:pPr>
                <a:r>
                  <a:rPr lang="en-US" altLang="en-US" sz="8000" b="1">
                    <a:solidFill>
                      <a:schemeClr val="bg1"/>
                    </a:solidFill>
                    <a:latin typeface="Lato"/>
                  </a:rPr>
                  <a:t>“</a:t>
                </a:r>
              </a:p>
            </p:txBody>
          </p:sp>
          <p:sp>
            <p:nvSpPr>
              <p:cNvPr id="13321" name="Text Placeholder 2">
                <a:extLst>
                  <a:ext uri="{FF2B5EF4-FFF2-40B4-BE49-F238E27FC236}">
                    <a16:creationId xmlns:a16="http://schemas.microsoft.com/office/drawing/2014/main" id="{1235EAE3-DCF6-0043-B47F-03E739EE380A}"/>
                  </a:ext>
                </a:extLst>
              </p:cNvPr>
              <p:cNvSpPr txBox="1">
                <a:spLocks/>
              </p:cNvSpPr>
              <p:nvPr/>
            </p:nvSpPr>
            <p:spPr bwMode="auto">
              <a:xfrm rot="10800000">
                <a:off x="22060911" y="4861528"/>
                <a:ext cx="912632" cy="91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600">
                    <a:solidFill>
                      <a:schemeClr val="tx1"/>
                    </a:solidFill>
                    <a:latin typeface="Lato Light"/>
                  </a:defRPr>
                </a:lvl1pPr>
                <a:lvl2pPr marL="685800" indent="-22860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90000"/>
                  </a:lnSpc>
                  <a:spcBef>
                    <a:spcPts val="1000"/>
                  </a:spcBef>
                  <a:buFont typeface="Arial" panose="020B0604020202020204" pitchFamily="34" charset="0"/>
                  <a:buNone/>
                </a:pPr>
                <a:r>
                  <a:rPr lang="en-US" altLang="en-US" sz="8000" b="1">
                    <a:solidFill>
                      <a:schemeClr val="bg1"/>
                    </a:solidFill>
                    <a:latin typeface="Lato"/>
                  </a:rPr>
                  <a:t>“</a:t>
                </a:r>
              </a:p>
            </p:txBody>
          </p:sp>
          <p:sp>
            <p:nvSpPr>
              <p:cNvPr id="13322" name="TextBox 21">
                <a:extLst>
                  <a:ext uri="{FF2B5EF4-FFF2-40B4-BE49-F238E27FC236}">
                    <a16:creationId xmlns:a16="http://schemas.microsoft.com/office/drawing/2014/main" id="{AD8358EB-DB45-674D-82C1-D5C27D534E75}"/>
                  </a:ext>
                </a:extLst>
              </p:cNvPr>
              <p:cNvSpPr txBox="1">
                <a:spLocks noChangeArrowheads="1"/>
              </p:cNvSpPr>
              <p:nvPr/>
            </p:nvSpPr>
            <p:spPr bwMode="auto">
              <a:xfrm>
                <a:off x="12424000" y="3359189"/>
                <a:ext cx="9636912" cy="2308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SG" altLang="en-US" b="1" dirty="0">
                    <a:solidFill>
                      <a:schemeClr val="bg1"/>
                    </a:solidFill>
                  </a:rPr>
                  <a:t>"Peak time" pricing where the cost of items rises and falls according to demand is set to become commonplace in supermarkets, at petrol stations and on energy bills.</a:t>
                </a:r>
                <a:endParaRPr lang="en-US" altLang="en-US" b="1" dirty="0">
                  <a:solidFill>
                    <a:schemeClr val="bg1"/>
                  </a:solidFill>
                </a:endParaRPr>
              </a:p>
            </p:txBody>
          </p:sp>
        </p:grpSp>
        <p:sp>
          <p:nvSpPr>
            <p:cNvPr id="13319" name="TextBox 16">
              <a:extLst>
                <a:ext uri="{FF2B5EF4-FFF2-40B4-BE49-F238E27FC236}">
                  <a16:creationId xmlns:a16="http://schemas.microsoft.com/office/drawing/2014/main" id="{52BB3DFA-F9AE-E045-AB2B-808E1645C681}"/>
                </a:ext>
              </a:extLst>
            </p:cNvPr>
            <p:cNvSpPr txBox="1">
              <a:spLocks noChangeArrowheads="1"/>
            </p:cNvSpPr>
            <p:nvPr/>
          </p:nvSpPr>
          <p:spPr bwMode="auto">
            <a:xfrm>
              <a:off x="17647430" y="8382826"/>
              <a:ext cx="50299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400">
                  <a:solidFill>
                    <a:schemeClr val="bg1"/>
                  </a:solidFill>
                </a:rPr>
                <a:t>-  Katie Morley, consumer affairs editor</a:t>
              </a:r>
            </a:p>
            <a:p>
              <a:r>
                <a:rPr lang="en-US" altLang="en-US" sz="2400">
                  <a:solidFill>
                    <a:schemeClr val="bg1"/>
                  </a:solidFill>
                </a:rPr>
                <a:t>    24 JUNE 2017 </a:t>
              </a:r>
            </a:p>
          </p:txBody>
        </p:sp>
      </p:grpSp>
      <p:sp>
        <p:nvSpPr>
          <p:cNvPr id="12" name="TextBox 16">
            <a:extLst>
              <a:ext uri="{FF2B5EF4-FFF2-40B4-BE49-F238E27FC236}">
                <a16:creationId xmlns:a16="http://schemas.microsoft.com/office/drawing/2014/main" id="{27D3476A-5ECC-B746-A840-B2F5D89DEC2F}"/>
              </a:ext>
            </a:extLst>
          </p:cNvPr>
          <p:cNvSpPr txBox="1">
            <a:spLocks noChangeArrowheads="1"/>
          </p:cNvSpPr>
          <p:nvPr/>
        </p:nvSpPr>
        <p:spPr bwMode="auto">
          <a:xfrm>
            <a:off x="6512272" y="12905097"/>
            <a:ext cx="5335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altLang="en-US" sz="2400" dirty="0">
                <a:solidFill>
                  <a:schemeClr val="tx1">
                    <a:lumMod val="50000"/>
                  </a:schemeClr>
                </a:solidFill>
              </a:rPr>
              <a:t>Reproduced from http://</a:t>
            </a:r>
            <a:r>
              <a:rPr lang="en-US" altLang="en-US" sz="2400" dirty="0" err="1">
                <a:solidFill>
                  <a:schemeClr val="tx1">
                    <a:lumMod val="50000"/>
                  </a:schemeClr>
                </a:solidFill>
              </a:rPr>
              <a:t>telegraph.co.uk</a:t>
            </a:r>
            <a:r>
              <a:rPr lang="en-US" altLang="en-US" sz="2400" dirty="0">
                <a:solidFill>
                  <a:schemeClr val="tx1">
                    <a:lumMod val="50000"/>
                  </a:schemeClr>
                </a:solidFill>
              </a:rPr>
              <a:t>/</a:t>
            </a: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3" descr="A close up of a sign&#10;&#10;Description automatically generated">
            <a:extLst>
              <a:ext uri="{FF2B5EF4-FFF2-40B4-BE49-F238E27FC236}">
                <a16:creationId xmlns:a16="http://schemas.microsoft.com/office/drawing/2014/main" id="{7A0194EB-545C-ED49-BE04-FF36E3E1E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8713" y="792163"/>
            <a:ext cx="8080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1AB544F2-42AA-C841-891E-E7A0100A5DB8}"/>
              </a:ext>
            </a:extLst>
          </p:cNvPr>
          <p:cNvSpPr/>
          <p:nvPr/>
        </p:nvSpPr>
        <p:spPr>
          <a:xfrm>
            <a:off x="3078371" y="1181100"/>
            <a:ext cx="11353800" cy="11353800"/>
          </a:xfrm>
          <a:prstGeom prst="ellipse">
            <a:avLst/>
          </a:prstGeom>
          <a:solidFill>
            <a:schemeClr val="accent2">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a:extLst>
              <a:ext uri="{FF2B5EF4-FFF2-40B4-BE49-F238E27FC236}">
                <a16:creationId xmlns:a16="http://schemas.microsoft.com/office/drawing/2014/main" id="{4A8428BB-BCCA-BD4B-8DF1-30FE6B09B836}"/>
              </a:ext>
            </a:extLst>
          </p:cNvPr>
          <p:cNvSpPr/>
          <p:nvPr/>
        </p:nvSpPr>
        <p:spPr>
          <a:xfrm>
            <a:off x="11040560" y="1181100"/>
            <a:ext cx="11353800" cy="11353800"/>
          </a:xfrm>
          <a:prstGeom prst="ellipse">
            <a:avLst/>
          </a:prstGeom>
          <a:solidFill>
            <a:schemeClr val="tx1">
              <a:lumMod val="5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a:extLst>
              <a:ext uri="{FF2B5EF4-FFF2-40B4-BE49-F238E27FC236}">
                <a16:creationId xmlns:a16="http://schemas.microsoft.com/office/drawing/2014/main" id="{70857DF0-67DA-9842-8988-191AB390382E}"/>
              </a:ext>
            </a:extLst>
          </p:cNvPr>
          <p:cNvSpPr/>
          <p:nvPr/>
        </p:nvSpPr>
        <p:spPr>
          <a:xfrm>
            <a:off x="4144963" y="5426839"/>
            <a:ext cx="5716630" cy="2862322"/>
          </a:xfrm>
          <a:prstGeom prst="rect">
            <a:avLst/>
          </a:prstGeom>
        </p:spPr>
        <p:txBody>
          <a:bodyPr wrap="none">
            <a:spAutoFit/>
          </a:bodyPr>
          <a:lstStyle/>
          <a:p>
            <a:pPr>
              <a:defRPr/>
            </a:pPr>
            <a:r>
              <a:rPr lang="en-SG" sz="6000" b="1" dirty="0">
                <a:solidFill>
                  <a:schemeClr val="bg1"/>
                </a:solidFill>
              </a:rPr>
              <a:t>Price</a:t>
            </a:r>
          </a:p>
          <a:p>
            <a:pPr marL="857250" indent="-857250">
              <a:buFont typeface="Arial" panose="020B0604020202020204" pitchFamily="34" charset="0"/>
              <a:buChar char="•"/>
              <a:defRPr/>
            </a:pPr>
            <a:r>
              <a:rPr lang="en-SG" sz="4000" b="1" dirty="0">
                <a:solidFill>
                  <a:schemeClr val="bg1"/>
                </a:solidFill>
              </a:rPr>
              <a:t>Based on demands,</a:t>
            </a:r>
            <a:br>
              <a:rPr lang="en-SG" sz="4000" b="1" dirty="0">
                <a:solidFill>
                  <a:schemeClr val="bg1"/>
                </a:solidFill>
              </a:rPr>
            </a:br>
            <a:r>
              <a:rPr lang="en-SG" sz="4000" b="1" dirty="0">
                <a:solidFill>
                  <a:schemeClr val="bg1"/>
                </a:solidFill>
              </a:rPr>
              <a:t> availability</a:t>
            </a:r>
            <a:r>
              <a:rPr lang="en-US" sz="4000" b="1" dirty="0">
                <a:solidFill>
                  <a:schemeClr val="bg1"/>
                </a:solidFill>
              </a:rPr>
              <a:t> and </a:t>
            </a:r>
            <a:br>
              <a:rPr lang="en-US" sz="4000" b="1" dirty="0">
                <a:solidFill>
                  <a:schemeClr val="bg1"/>
                </a:solidFill>
              </a:rPr>
            </a:br>
            <a:r>
              <a:rPr lang="en-US" sz="4000" b="1" dirty="0">
                <a:solidFill>
                  <a:schemeClr val="bg1"/>
                </a:solidFill>
              </a:rPr>
              <a:t>competition</a:t>
            </a:r>
            <a:endParaRPr lang="en-SG" sz="4000" b="1" dirty="0">
              <a:solidFill>
                <a:schemeClr val="bg1"/>
              </a:solidFill>
            </a:endParaRPr>
          </a:p>
        </p:txBody>
      </p:sp>
      <p:sp>
        <p:nvSpPr>
          <p:cNvPr id="18" name="Rectangle 17">
            <a:extLst>
              <a:ext uri="{FF2B5EF4-FFF2-40B4-BE49-F238E27FC236}">
                <a16:creationId xmlns:a16="http://schemas.microsoft.com/office/drawing/2014/main" id="{35D42B5F-F094-3842-9A0E-8D364FCEC49A}"/>
              </a:ext>
            </a:extLst>
          </p:cNvPr>
          <p:cNvSpPr/>
          <p:nvPr/>
        </p:nvSpPr>
        <p:spPr>
          <a:xfrm>
            <a:off x="14849475" y="6042392"/>
            <a:ext cx="6994607" cy="1631216"/>
          </a:xfrm>
          <a:prstGeom prst="rect">
            <a:avLst/>
          </a:prstGeom>
        </p:spPr>
        <p:txBody>
          <a:bodyPr wrap="none">
            <a:spAutoFit/>
          </a:bodyPr>
          <a:lstStyle/>
          <a:p>
            <a:pPr>
              <a:defRPr/>
            </a:pPr>
            <a:r>
              <a:rPr lang="en-SG" sz="6000" b="1" dirty="0">
                <a:solidFill>
                  <a:schemeClr val="bg1"/>
                </a:solidFill>
              </a:rPr>
              <a:t>Time</a:t>
            </a:r>
            <a:endParaRPr lang="en-SG" sz="4000" b="1" dirty="0">
              <a:solidFill>
                <a:schemeClr val="bg1"/>
              </a:solidFill>
            </a:endParaRPr>
          </a:p>
          <a:p>
            <a:pPr marL="857250" indent="-857250">
              <a:buFont typeface="Arial" panose="020B0604020202020204" pitchFamily="34" charset="0"/>
              <a:buChar char="•"/>
              <a:defRPr/>
            </a:pPr>
            <a:r>
              <a:rPr lang="en-SG" sz="4000" b="1" dirty="0">
                <a:solidFill>
                  <a:schemeClr val="bg1"/>
                </a:solidFill>
              </a:rPr>
              <a:t>Prices change constantly</a:t>
            </a:r>
            <a:endParaRPr lang="en-US" sz="4000" dirty="0"/>
          </a:p>
        </p:txBody>
      </p:sp>
      <p:sp>
        <p:nvSpPr>
          <p:cNvPr id="9" name="Rectangle 8">
            <a:extLst>
              <a:ext uri="{FF2B5EF4-FFF2-40B4-BE49-F238E27FC236}">
                <a16:creationId xmlns:a16="http://schemas.microsoft.com/office/drawing/2014/main" id="{7F6E9935-4AF0-4268-B2AD-EED5956D0C54}"/>
              </a:ext>
            </a:extLst>
          </p:cNvPr>
          <p:cNvSpPr/>
          <p:nvPr/>
        </p:nvSpPr>
        <p:spPr>
          <a:xfrm>
            <a:off x="3078371" y="5382015"/>
            <a:ext cx="19315989" cy="286232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6000" b="1" dirty="0">
                <a:solidFill>
                  <a:schemeClr val="tx1">
                    <a:lumMod val="50000"/>
                  </a:schemeClr>
                </a:solidFill>
              </a:rPr>
              <a:t>How do I track prices for the best bargain?</a:t>
            </a: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6261F6-CB4C-44A6-B9B4-0C1D4DC5BE79}"/>
              </a:ext>
            </a:extLst>
          </p:cNvPr>
          <p:cNvSpPr/>
          <p:nvPr/>
        </p:nvSpPr>
        <p:spPr bwMode="auto">
          <a:xfrm>
            <a:off x="1077913" y="3186113"/>
            <a:ext cx="13922375" cy="959961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dirty="0"/>
          </a:p>
        </p:txBody>
      </p:sp>
      <p:pic>
        <p:nvPicPr>
          <p:cNvPr id="17410" name="Picture 3" descr="A close up of a sign&#10;&#10;Description automatically generated">
            <a:extLst>
              <a:ext uri="{FF2B5EF4-FFF2-40B4-BE49-F238E27FC236}">
                <a16:creationId xmlns:a16="http://schemas.microsoft.com/office/drawing/2014/main" id="{29500667-35DB-784E-8AEE-3BF555D2E5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18713" y="792163"/>
            <a:ext cx="8080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19623AAD-3DDA-A441-8BAC-0B16F3389F0A}"/>
              </a:ext>
            </a:extLst>
          </p:cNvPr>
          <p:cNvSpPr txBox="1"/>
          <p:nvPr/>
        </p:nvSpPr>
        <p:spPr>
          <a:xfrm>
            <a:off x="2890838" y="1095375"/>
            <a:ext cx="18135600" cy="2400300"/>
          </a:xfrm>
          <a:prstGeom prst="rect">
            <a:avLst/>
          </a:prstGeom>
          <a:noFill/>
        </p:spPr>
        <p:txBody>
          <a:bodyPr>
            <a:spAutoFit/>
          </a:bodyPr>
          <a:lstStyle/>
          <a:p>
            <a:pPr algn="ctr" defTabSz="1828434" eaLnBrk="1" fontAlgn="auto" hangingPunct="1">
              <a:spcBef>
                <a:spcPts val="0"/>
              </a:spcBef>
              <a:spcAft>
                <a:spcPts val="0"/>
              </a:spcAft>
              <a:defRPr/>
            </a:pPr>
            <a:r>
              <a:rPr lang="en-US" sz="15000" spc="600" dirty="0">
                <a:solidFill>
                  <a:schemeClr val="tx2"/>
                </a:solidFill>
                <a:latin typeface="Bebas Neue" panose="020B0606020202050201" pitchFamily="34" charset="0"/>
              </a:rPr>
              <a:t>Why mobile?</a:t>
            </a:r>
            <a:endParaRPr lang="ru-RU" sz="15000" spc="600" dirty="0">
              <a:solidFill>
                <a:schemeClr val="accent2"/>
              </a:solidFill>
              <a:latin typeface="+mn-lt"/>
            </a:endParaRPr>
          </a:p>
        </p:txBody>
      </p:sp>
      <p:sp>
        <p:nvSpPr>
          <p:cNvPr id="12" name="TextBox 16">
            <a:extLst>
              <a:ext uri="{FF2B5EF4-FFF2-40B4-BE49-F238E27FC236}">
                <a16:creationId xmlns:a16="http://schemas.microsoft.com/office/drawing/2014/main" id="{4C93EFB6-A1D4-AA44-ACBF-2BF331008747}"/>
              </a:ext>
            </a:extLst>
          </p:cNvPr>
          <p:cNvSpPr txBox="1">
            <a:spLocks noChangeArrowheads="1"/>
          </p:cNvSpPr>
          <p:nvPr/>
        </p:nvSpPr>
        <p:spPr bwMode="auto">
          <a:xfrm>
            <a:off x="9377363" y="12796838"/>
            <a:ext cx="562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altLang="en-US" sz="2400" dirty="0">
                <a:solidFill>
                  <a:schemeClr val="tx1">
                    <a:lumMod val="50000"/>
                  </a:schemeClr>
                </a:solidFill>
              </a:rPr>
              <a:t>Reproduced from https://</a:t>
            </a:r>
            <a:r>
              <a:rPr lang="en-US" altLang="en-US" sz="2400" dirty="0" err="1">
                <a:solidFill>
                  <a:schemeClr val="tx1">
                    <a:lumMod val="50000"/>
                  </a:schemeClr>
                </a:solidFill>
              </a:rPr>
              <a:t>www.statista.com</a:t>
            </a:r>
            <a:endParaRPr lang="en-US" altLang="en-US" sz="2400" dirty="0">
              <a:solidFill>
                <a:schemeClr val="tx1">
                  <a:lumMod val="50000"/>
                </a:schemeClr>
              </a:solidFill>
            </a:endParaRPr>
          </a:p>
        </p:txBody>
      </p:sp>
      <p:sp>
        <p:nvSpPr>
          <p:cNvPr id="14" name="Rectangle 13">
            <a:extLst>
              <a:ext uri="{FF2B5EF4-FFF2-40B4-BE49-F238E27FC236}">
                <a16:creationId xmlns:a16="http://schemas.microsoft.com/office/drawing/2014/main" id="{7A6D19A5-CC5A-7D4C-AD52-7BB9A3F6C59C}"/>
              </a:ext>
            </a:extLst>
          </p:cNvPr>
          <p:cNvSpPr/>
          <p:nvPr/>
        </p:nvSpPr>
        <p:spPr bwMode="auto">
          <a:xfrm>
            <a:off x="15848013" y="4192588"/>
            <a:ext cx="8077200" cy="41894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16390" name="TextBox 21">
            <a:extLst>
              <a:ext uri="{FF2B5EF4-FFF2-40B4-BE49-F238E27FC236}">
                <a16:creationId xmlns:a16="http://schemas.microsoft.com/office/drawing/2014/main" id="{2B67E0DC-61FB-1B42-9132-186BADF8A622}"/>
              </a:ext>
            </a:extLst>
          </p:cNvPr>
          <p:cNvSpPr txBox="1">
            <a:spLocks noChangeArrowheads="1"/>
          </p:cNvSpPr>
          <p:nvPr/>
        </p:nvSpPr>
        <p:spPr bwMode="auto">
          <a:xfrm>
            <a:off x="16094075" y="5087938"/>
            <a:ext cx="7586663"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US" sz="5000" b="1">
                <a:solidFill>
                  <a:schemeClr val="bg1"/>
                </a:solidFill>
              </a:rPr>
              <a:t>Increasing website traffic generated from smartphones</a:t>
            </a:r>
          </a:p>
        </p:txBody>
      </p:sp>
      <p:sp>
        <p:nvSpPr>
          <p:cNvPr id="21" name="Rectangle 20">
            <a:extLst>
              <a:ext uri="{FF2B5EF4-FFF2-40B4-BE49-F238E27FC236}">
                <a16:creationId xmlns:a16="http://schemas.microsoft.com/office/drawing/2014/main" id="{FCF28C06-FD6B-8447-B759-B372C2D4B56C}"/>
              </a:ext>
            </a:extLst>
          </p:cNvPr>
          <p:cNvSpPr/>
          <p:nvPr/>
        </p:nvSpPr>
        <p:spPr bwMode="auto">
          <a:xfrm>
            <a:off x="15848013" y="8734425"/>
            <a:ext cx="8077200" cy="45243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16392" name="TextBox 21">
            <a:extLst>
              <a:ext uri="{FF2B5EF4-FFF2-40B4-BE49-F238E27FC236}">
                <a16:creationId xmlns:a16="http://schemas.microsoft.com/office/drawing/2014/main" id="{F30A7A93-A08A-034C-8354-956C76FEEEFF}"/>
              </a:ext>
            </a:extLst>
          </p:cNvPr>
          <p:cNvSpPr txBox="1">
            <a:spLocks noChangeArrowheads="1"/>
          </p:cNvSpPr>
          <p:nvPr/>
        </p:nvSpPr>
        <p:spPr bwMode="auto">
          <a:xfrm>
            <a:off x="16090107" y="9588500"/>
            <a:ext cx="7586663" cy="235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sz="3600">
                <a:solidFill>
                  <a:schemeClr val="tx1"/>
                </a:solidFill>
                <a:latin typeface="Lato Light"/>
              </a:defRPr>
            </a:lvl1pPr>
            <a:lvl2pPr defTabSz="912813">
              <a:defRPr sz="3600">
                <a:solidFill>
                  <a:schemeClr val="tx1"/>
                </a:solidFill>
                <a:latin typeface="Lato Light"/>
              </a:defRPr>
            </a:lvl2pPr>
            <a:lvl3pPr defTabSz="912813">
              <a:defRPr sz="3600">
                <a:solidFill>
                  <a:schemeClr val="tx1"/>
                </a:solidFill>
                <a:latin typeface="Lato Light"/>
              </a:defRPr>
            </a:lvl3pPr>
            <a:lvl4pPr defTabSz="912813">
              <a:defRPr sz="3600">
                <a:solidFill>
                  <a:schemeClr val="tx1"/>
                </a:solidFill>
                <a:latin typeface="Lato Light"/>
              </a:defRPr>
            </a:lvl4pPr>
            <a:lvl5pPr defTabSz="912813">
              <a:defRPr sz="3600">
                <a:solidFill>
                  <a:schemeClr val="tx1"/>
                </a:solidFill>
                <a:latin typeface="Lato Light"/>
              </a:defRPr>
            </a:lvl5pPr>
            <a:lvl6pPr marL="4113213" indent="-1827213" defTabSz="912813" eaLnBrk="0" fontAlgn="base" hangingPunct="0">
              <a:spcBef>
                <a:spcPct val="0"/>
              </a:spcBef>
              <a:spcAft>
                <a:spcPct val="0"/>
              </a:spcAft>
              <a:defRPr sz="3600">
                <a:solidFill>
                  <a:schemeClr val="tx1"/>
                </a:solidFill>
                <a:latin typeface="Lato Light"/>
              </a:defRPr>
            </a:lvl6pPr>
            <a:lvl7pPr marL="4570413" indent="-1827213" defTabSz="912813" eaLnBrk="0" fontAlgn="base" hangingPunct="0">
              <a:spcBef>
                <a:spcPct val="0"/>
              </a:spcBef>
              <a:spcAft>
                <a:spcPct val="0"/>
              </a:spcAft>
              <a:defRPr sz="3600">
                <a:solidFill>
                  <a:schemeClr val="tx1"/>
                </a:solidFill>
                <a:latin typeface="Lato Light"/>
              </a:defRPr>
            </a:lvl7pPr>
            <a:lvl8pPr marL="5027613" indent="-1827213" defTabSz="912813" eaLnBrk="0" fontAlgn="base" hangingPunct="0">
              <a:spcBef>
                <a:spcPct val="0"/>
              </a:spcBef>
              <a:spcAft>
                <a:spcPct val="0"/>
              </a:spcAft>
              <a:defRPr sz="3600">
                <a:solidFill>
                  <a:schemeClr val="tx1"/>
                </a:solidFill>
                <a:latin typeface="Lato Light"/>
              </a:defRPr>
            </a:lvl8pPr>
            <a:lvl9pPr marL="5484813" indent="-1827213" defTabSz="912813" eaLnBrk="0" fontAlgn="base" hangingPunct="0">
              <a:spcBef>
                <a:spcPct val="0"/>
              </a:spcBef>
              <a:spcAft>
                <a:spcPct val="0"/>
              </a:spcAft>
              <a:defRPr sz="3600">
                <a:solidFill>
                  <a:schemeClr val="tx1"/>
                </a:solidFill>
                <a:latin typeface="Lato Light"/>
              </a:defRPr>
            </a:lvl9pPr>
          </a:lstStyle>
          <a:p>
            <a:pPr algn="ctr">
              <a:spcBef>
                <a:spcPct val="30000"/>
              </a:spcBef>
            </a:pPr>
            <a:r>
              <a:rPr lang="en-US" altLang="en-US" sz="5400" b="1" dirty="0">
                <a:solidFill>
                  <a:schemeClr val="bg1"/>
                </a:solidFill>
              </a:rPr>
              <a:t>More people are relying on smartphones</a:t>
            </a:r>
          </a:p>
          <a:p>
            <a:pPr algn="ctr">
              <a:spcBef>
                <a:spcPct val="30000"/>
              </a:spcBef>
            </a:pPr>
            <a:r>
              <a:rPr lang="en-US" altLang="en-US" sz="3000" b="1" dirty="0">
                <a:solidFill>
                  <a:schemeClr val="bg1"/>
                </a:solidFill>
              </a:rPr>
              <a:t>(2013-2014)</a:t>
            </a:r>
          </a:p>
        </p:txBody>
      </p:sp>
      <p:sp>
        <p:nvSpPr>
          <p:cNvPr id="3" name="Rectangle 2">
            <a:extLst>
              <a:ext uri="{FF2B5EF4-FFF2-40B4-BE49-F238E27FC236}">
                <a16:creationId xmlns:a16="http://schemas.microsoft.com/office/drawing/2014/main" id="{F24FB88B-7E7D-834E-8627-ECD208BC986E}"/>
              </a:ext>
            </a:extLst>
          </p:cNvPr>
          <p:cNvSpPr/>
          <p:nvPr/>
        </p:nvSpPr>
        <p:spPr>
          <a:xfrm>
            <a:off x="7235825" y="7588250"/>
            <a:ext cx="2590800" cy="5132388"/>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4" grpId="0" animBg="1"/>
      <p:bldP spid="16390" grpId="0"/>
      <p:bldP spid="21" grpId="0" animBg="1"/>
      <p:bldP spid="16392" grpId="0"/>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6261F6-CB4C-44A6-B9B4-0C1D4DC5BE79}"/>
              </a:ext>
            </a:extLst>
          </p:cNvPr>
          <p:cNvSpPr/>
          <p:nvPr/>
        </p:nvSpPr>
        <p:spPr bwMode="auto">
          <a:xfrm>
            <a:off x="1062038" y="3495675"/>
            <a:ext cx="14647862" cy="9599613"/>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dirty="0"/>
          </a:p>
        </p:txBody>
      </p:sp>
      <p:pic>
        <p:nvPicPr>
          <p:cNvPr id="19458" name="Picture 3" descr="A close up of a sign&#10;&#10;Description automatically generated">
            <a:extLst>
              <a:ext uri="{FF2B5EF4-FFF2-40B4-BE49-F238E27FC236}">
                <a16:creationId xmlns:a16="http://schemas.microsoft.com/office/drawing/2014/main" id="{2D27212F-ADE7-124F-AB27-3F1F1047DE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18713" y="792163"/>
            <a:ext cx="8080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19623AAD-3DDA-A441-8BAC-0B16F3389F0A}"/>
              </a:ext>
            </a:extLst>
          </p:cNvPr>
          <p:cNvSpPr txBox="1"/>
          <p:nvPr/>
        </p:nvSpPr>
        <p:spPr>
          <a:xfrm>
            <a:off x="2890838" y="1095375"/>
            <a:ext cx="18135600" cy="2400300"/>
          </a:xfrm>
          <a:prstGeom prst="rect">
            <a:avLst/>
          </a:prstGeom>
          <a:noFill/>
        </p:spPr>
        <p:txBody>
          <a:bodyPr>
            <a:spAutoFit/>
          </a:bodyPr>
          <a:lstStyle/>
          <a:p>
            <a:pPr algn="ctr" defTabSz="1828434" eaLnBrk="1" fontAlgn="auto" hangingPunct="1">
              <a:spcBef>
                <a:spcPts val="0"/>
              </a:spcBef>
              <a:spcAft>
                <a:spcPts val="0"/>
              </a:spcAft>
              <a:defRPr/>
            </a:pPr>
            <a:r>
              <a:rPr lang="en-US" sz="15000" spc="600" dirty="0">
                <a:solidFill>
                  <a:schemeClr val="tx2"/>
                </a:solidFill>
                <a:latin typeface="Bebas Neue" panose="020B0606020202050201" pitchFamily="34" charset="0"/>
              </a:rPr>
              <a:t>Why android?</a:t>
            </a:r>
            <a:endParaRPr lang="ru-RU" sz="15000" spc="600" dirty="0">
              <a:solidFill>
                <a:schemeClr val="accent2"/>
              </a:solidFill>
              <a:latin typeface="+mn-lt"/>
            </a:endParaRPr>
          </a:p>
        </p:txBody>
      </p:sp>
      <p:sp>
        <p:nvSpPr>
          <p:cNvPr id="12" name="TextBox 16">
            <a:extLst>
              <a:ext uri="{FF2B5EF4-FFF2-40B4-BE49-F238E27FC236}">
                <a16:creationId xmlns:a16="http://schemas.microsoft.com/office/drawing/2014/main" id="{4C93EFB6-A1D4-AA44-ACBF-2BF331008747}"/>
              </a:ext>
            </a:extLst>
          </p:cNvPr>
          <p:cNvSpPr txBox="1">
            <a:spLocks noChangeArrowheads="1"/>
          </p:cNvSpPr>
          <p:nvPr/>
        </p:nvSpPr>
        <p:spPr bwMode="auto">
          <a:xfrm>
            <a:off x="10360025" y="13069888"/>
            <a:ext cx="5089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altLang="en-US" sz="2400" dirty="0">
                <a:solidFill>
                  <a:schemeClr val="tx1">
                    <a:lumMod val="50000"/>
                  </a:schemeClr>
                </a:solidFill>
              </a:rPr>
              <a:t>Reproduced from https://</a:t>
            </a:r>
            <a:r>
              <a:rPr lang="en-US" altLang="en-US" sz="2400" dirty="0" err="1">
                <a:solidFill>
                  <a:schemeClr val="tx1">
                    <a:lumMod val="50000"/>
                  </a:schemeClr>
                </a:solidFill>
              </a:rPr>
              <a:t>www.idc.com</a:t>
            </a:r>
            <a:endParaRPr lang="en-US" altLang="en-US" sz="2400" dirty="0">
              <a:solidFill>
                <a:schemeClr val="tx1">
                  <a:lumMod val="50000"/>
                </a:schemeClr>
              </a:solidFill>
            </a:endParaRPr>
          </a:p>
        </p:txBody>
      </p:sp>
      <p:grpSp>
        <p:nvGrpSpPr>
          <p:cNvPr id="19461" name="Group 5">
            <a:extLst>
              <a:ext uri="{FF2B5EF4-FFF2-40B4-BE49-F238E27FC236}">
                <a16:creationId xmlns:a16="http://schemas.microsoft.com/office/drawing/2014/main" id="{80467A5B-D006-E94A-AAA8-093847207226}"/>
              </a:ext>
            </a:extLst>
          </p:cNvPr>
          <p:cNvGrpSpPr>
            <a:grpSpLocks/>
          </p:cNvGrpSpPr>
          <p:nvPr/>
        </p:nvGrpSpPr>
        <p:grpSpPr bwMode="auto">
          <a:xfrm>
            <a:off x="16359188" y="5016500"/>
            <a:ext cx="7210425" cy="3333750"/>
            <a:chOff x="11751205" y="2806625"/>
            <a:chExt cx="11222338" cy="2967027"/>
          </a:xfrm>
        </p:grpSpPr>
        <p:sp>
          <p:nvSpPr>
            <p:cNvPr id="19464" name="Text Placeholder 2">
              <a:extLst>
                <a:ext uri="{FF2B5EF4-FFF2-40B4-BE49-F238E27FC236}">
                  <a16:creationId xmlns:a16="http://schemas.microsoft.com/office/drawing/2014/main" id="{E6AC4A36-A1AF-6A45-B748-6CC5B46E6AC8}"/>
                </a:ext>
              </a:extLst>
            </p:cNvPr>
            <p:cNvSpPr txBox="1">
              <a:spLocks/>
            </p:cNvSpPr>
            <p:nvPr/>
          </p:nvSpPr>
          <p:spPr bwMode="auto">
            <a:xfrm>
              <a:off x="11751205" y="2806625"/>
              <a:ext cx="910212" cy="91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600">
                  <a:solidFill>
                    <a:schemeClr val="tx1"/>
                  </a:solidFill>
                  <a:latin typeface="Lato Light"/>
                </a:defRPr>
              </a:lvl1pPr>
              <a:lvl2pPr marL="685800" indent="-22860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90000"/>
                </a:lnSpc>
                <a:spcBef>
                  <a:spcPts val="1000"/>
                </a:spcBef>
                <a:buFont typeface="Arial" panose="020B0604020202020204" pitchFamily="34" charset="0"/>
                <a:buNone/>
              </a:pPr>
              <a:r>
                <a:rPr lang="en-US" altLang="en-US" sz="8000" b="1">
                  <a:solidFill>
                    <a:schemeClr val="bg1"/>
                  </a:solidFill>
                  <a:latin typeface="Lato"/>
                </a:rPr>
                <a:t>“</a:t>
              </a:r>
            </a:p>
          </p:txBody>
        </p:sp>
        <p:sp>
          <p:nvSpPr>
            <p:cNvPr id="19465" name="Text Placeholder 2">
              <a:extLst>
                <a:ext uri="{FF2B5EF4-FFF2-40B4-BE49-F238E27FC236}">
                  <a16:creationId xmlns:a16="http://schemas.microsoft.com/office/drawing/2014/main" id="{95D33B5A-1288-4841-B99E-6D3B7C9530BE}"/>
                </a:ext>
              </a:extLst>
            </p:cNvPr>
            <p:cNvSpPr txBox="1">
              <a:spLocks/>
            </p:cNvSpPr>
            <p:nvPr/>
          </p:nvSpPr>
          <p:spPr bwMode="auto">
            <a:xfrm rot="10800000">
              <a:off x="22060911" y="4861528"/>
              <a:ext cx="912632" cy="91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600">
                  <a:solidFill>
                    <a:schemeClr val="tx1"/>
                  </a:solidFill>
                  <a:latin typeface="Lato Light"/>
                </a:defRPr>
              </a:lvl1pPr>
              <a:lvl2pPr marL="685800" indent="-22860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90000"/>
                </a:lnSpc>
                <a:spcBef>
                  <a:spcPts val="1000"/>
                </a:spcBef>
                <a:buFont typeface="Arial" panose="020B0604020202020204" pitchFamily="34" charset="0"/>
                <a:buNone/>
              </a:pPr>
              <a:r>
                <a:rPr lang="en-US" altLang="en-US" sz="8000" b="1">
                  <a:solidFill>
                    <a:schemeClr val="bg1"/>
                  </a:solidFill>
                  <a:latin typeface="Lato"/>
                </a:rPr>
                <a:t>“</a:t>
              </a:r>
            </a:p>
          </p:txBody>
        </p:sp>
        <p:sp>
          <p:nvSpPr>
            <p:cNvPr id="19466" name="TextBox 21">
              <a:extLst>
                <a:ext uri="{FF2B5EF4-FFF2-40B4-BE49-F238E27FC236}">
                  <a16:creationId xmlns:a16="http://schemas.microsoft.com/office/drawing/2014/main" id="{BE83A025-E43D-D24C-86A5-D66376141DBE}"/>
                </a:ext>
              </a:extLst>
            </p:cNvPr>
            <p:cNvSpPr txBox="1">
              <a:spLocks noChangeArrowheads="1"/>
            </p:cNvSpPr>
            <p:nvPr/>
          </p:nvSpPr>
          <p:spPr bwMode="auto">
            <a:xfrm>
              <a:off x="12424000" y="3359189"/>
              <a:ext cx="9636912" cy="2308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SG" altLang="en-US" b="1">
                  <a:solidFill>
                    <a:schemeClr val="bg1"/>
                  </a:solidFill>
                </a:rPr>
                <a:t>"Peak time" pricing where the cost of items rises </a:t>
              </a:r>
            </a:p>
            <a:p>
              <a:r>
                <a:rPr lang="en-SG" altLang="en-US" b="1">
                  <a:solidFill>
                    <a:schemeClr val="bg1"/>
                  </a:solidFill>
                </a:rPr>
                <a:t>and falls according to demand is set to become </a:t>
              </a:r>
            </a:p>
            <a:p>
              <a:r>
                <a:rPr lang="en-SG" altLang="en-US" b="1">
                  <a:solidFill>
                    <a:schemeClr val="bg1"/>
                  </a:solidFill>
                </a:rPr>
                <a:t>commonplace in supermarkets, at petrol stations</a:t>
              </a:r>
            </a:p>
            <a:p>
              <a:r>
                <a:rPr lang="en-SG" altLang="en-US" b="1">
                  <a:solidFill>
                    <a:schemeClr val="bg1"/>
                  </a:solidFill>
                </a:rPr>
                <a:t> and on energy bills.</a:t>
              </a:r>
              <a:endParaRPr lang="en-US" altLang="en-US" b="1">
                <a:solidFill>
                  <a:schemeClr val="bg1"/>
                </a:solidFill>
              </a:endParaRPr>
            </a:p>
          </p:txBody>
        </p:sp>
      </p:grpSp>
      <p:sp>
        <p:nvSpPr>
          <p:cNvPr id="16" name="Rectangle 15">
            <a:extLst>
              <a:ext uri="{FF2B5EF4-FFF2-40B4-BE49-F238E27FC236}">
                <a16:creationId xmlns:a16="http://schemas.microsoft.com/office/drawing/2014/main" id="{12DC1190-1F80-E341-83A2-9DA36FC297A8}"/>
              </a:ext>
            </a:extLst>
          </p:cNvPr>
          <p:cNvSpPr/>
          <p:nvPr/>
        </p:nvSpPr>
        <p:spPr bwMode="auto">
          <a:xfrm>
            <a:off x="15848013" y="4192588"/>
            <a:ext cx="8077200" cy="41894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ru-RU"/>
          </a:p>
        </p:txBody>
      </p:sp>
      <p:sp>
        <p:nvSpPr>
          <p:cNvPr id="18439" name="TextBox 21">
            <a:extLst>
              <a:ext uri="{FF2B5EF4-FFF2-40B4-BE49-F238E27FC236}">
                <a16:creationId xmlns:a16="http://schemas.microsoft.com/office/drawing/2014/main" id="{C6B895A3-105E-5F4E-B66B-E6C70224A473}"/>
              </a:ext>
            </a:extLst>
          </p:cNvPr>
          <p:cNvSpPr txBox="1">
            <a:spLocks noChangeArrowheads="1"/>
          </p:cNvSpPr>
          <p:nvPr/>
        </p:nvSpPr>
        <p:spPr bwMode="auto">
          <a:xfrm>
            <a:off x="16094075" y="4702175"/>
            <a:ext cx="7586663"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US" sz="5000" b="1">
                <a:solidFill>
                  <a:schemeClr val="bg1"/>
                </a:solidFill>
              </a:rPr>
              <a:t>Largest market share</a:t>
            </a:r>
          </a:p>
          <a:p>
            <a:pPr algn="ctr"/>
            <a:r>
              <a:rPr lang="en-US" altLang="en-US" sz="5000" b="1">
                <a:solidFill>
                  <a:schemeClr val="bg1"/>
                </a:solidFill>
              </a:rPr>
              <a:t>=</a:t>
            </a:r>
          </a:p>
          <a:p>
            <a:pPr algn="ctr"/>
            <a:r>
              <a:rPr lang="en-US" altLang="en-US" sz="5000" b="1">
                <a:solidFill>
                  <a:schemeClr val="bg1"/>
                </a:solidFill>
              </a:rPr>
              <a:t>Allow access to more potential users</a:t>
            </a: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6" grpId="0" animBg="1"/>
      <p:bldP spid="18439" grpId="0"/>
    </p:bldLst>
  </p:timing>
</p:sld>
</file>

<file path=ppt/theme/theme1.xml><?xml version="1.0" encoding="utf-8"?>
<a:theme xmlns:a="http://schemas.openxmlformats.org/drawingml/2006/main" name="Default Theme">
  <a:themeElements>
    <a:clrScheme name="Color_scheme_#1">
      <a:dk1>
        <a:srgbClr val="34393F"/>
      </a:dk1>
      <a:lt1>
        <a:srgbClr val="FFFFFF"/>
      </a:lt1>
      <a:dk2>
        <a:srgbClr val="21272C"/>
      </a:dk2>
      <a:lt2>
        <a:srgbClr val="FFFFFF"/>
      </a:lt2>
      <a:accent1>
        <a:srgbClr val="8C45A9"/>
      </a:accent1>
      <a:accent2>
        <a:srgbClr val="DC7A7A"/>
      </a:accent2>
      <a:accent3>
        <a:srgbClr val="00B0F0"/>
      </a:accent3>
      <a:accent4>
        <a:srgbClr val="91969B"/>
      </a:accent4>
      <a:accent5>
        <a:srgbClr val="4B5050"/>
      </a:accent5>
      <a:accent6>
        <a:srgbClr val="91969B"/>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61411</TotalTime>
  <Words>841</Words>
  <Application>Microsoft Office PowerPoint</Application>
  <PresentationFormat>Custom</PresentationFormat>
  <Paragraphs>154</Paragraphs>
  <Slides>26</Slides>
  <Notes>22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26</vt:i4>
      </vt:variant>
    </vt:vector>
  </HeadingPairs>
  <TitlesOfParts>
    <vt:vector size="40" baseType="lpstr">
      <vt:lpstr>Arial</vt:lpstr>
      <vt:lpstr>Bebas Neue</vt:lpstr>
      <vt:lpstr>Calibri</vt:lpstr>
      <vt:lpstr>Calibri Light</vt:lpstr>
      <vt:lpstr>Lato</vt:lpstr>
      <vt:lpstr>Lato Light</vt:lpstr>
      <vt:lpstr>Montserrat</vt:lpstr>
      <vt:lpstr>Montserrat ExtraBold</vt:lpstr>
      <vt:lpstr>Montserrat SemiBold</vt:lpstr>
      <vt:lpstr>Open Sans</vt:lpstr>
      <vt:lpstr>Open Sans Light</vt:lpstr>
      <vt:lpstr>Pe-icon-7-stroke</vt:lpstr>
      <vt:lpstr>Wingdings</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Аларон</dc:creator>
  <cp:lastModifiedBy>#JEANELLE CHEK WAN TING#</cp:lastModifiedBy>
  <cp:revision>8042</cp:revision>
  <dcterms:created xsi:type="dcterms:W3CDTF">2014-11-12T21:47:38Z</dcterms:created>
  <dcterms:modified xsi:type="dcterms:W3CDTF">2019-05-09T10:36:11Z</dcterms:modified>
</cp:coreProperties>
</file>